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2" r:id="rId3"/>
    <p:sldId id="265" r:id="rId4"/>
    <p:sldId id="266" r:id="rId5"/>
    <p:sldId id="259" r:id="rId6"/>
    <p:sldId id="264" r:id="rId7"/>
    <p:sldId id="263" r:id="rId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6259"/>
    <a:srgbClr val="B4D2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6208"/>
  </p:normalViewPr>
  <p:slideViewPr>
    <p:cSldViewPr snapToGrid="0" snapToObjects="1">
      <p:cViewPr>
        <p:scale>
          <a:sx n="70" d="100"/>
          <a:sy n="70" d="100"/>
        </p:scale>
        <p:origin x="-1504" y="-3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D8F07-32CE-514B-AD2F-91E86CB17244}" type="datetimeFigureOut">
              <a:rPr lang="es-ES_tradnl" smtClean="0"/>
              <a:t>21/2/23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783583-A50A-424B-8A65-522655E3D733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6728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83583-A50A-424B-8A65-522655E3D733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30512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CCED6B-2467-B04D-9936-21CAC7409B48}" type="slidenum">
              <a:rPr lang="es-ES_tradnl" smtClean="0"/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04495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C3F0029-E652-FF49-AA5B-0720EAEDA6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95D785F4-6E9A-B74A-B74C-BD232E0858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820FF18-4F56-6343-B6F5-58162B9F2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C94AD-6A87-6D46-8727-3C885382CC85}" type="datetimeFigureOut">
              <a:rPr lang="es-ES_tradnl" smtClean="0"/>
              <a:t>21/2/23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542E207-08AC-6A47-B042-4E37B16A5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6919133-F396-A646-B200-8FED2CB9A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52C4-A29F-1141-BE1F-651FA80EC092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0218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5542AA5-A591-9D4C-B103-E72F44DB4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9427E22E-DAED-DD4C-9F9B-424F062D07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C3498AD-B0E4-5E43-B51F-0588C27A7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C94AD-6A87-6D46-8727-3C885382CC85}" type="datetimeFigureOut">
              <a:rPr lang="es-ES_tradnl" smtClean="0"/>
              <a:t>21/2/23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026F0FB-F37E-5741-9D34-A555F4240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C0BCC0A-25E4-3E41-98FE-B7AF3D9EB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52C4-A29F-1141-BE1F-651FA80EC092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34259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E0D7237E-EE84-6746-A02B-7DB50BE096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416EED6C-60B3-5E42-BD1B-CE78693D34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551638A-4B54-FC47-80F9-28375D789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C94AD-6A87-6D46-8727-3C885382CC85}" type="datetimeFigureOut">
              <a:rPr lang="es-ES_tradnl" smtClean="0"/>
              <a:t>21/2/23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DC47ED6-454A-A947-877D-D89B9F90A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23788DD-39D8-EF40-8E7C-D8B62354A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52C4-A29F-1141-BE1F-651FA80EC092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20382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49F2D56-A612-CD4E-A397-5CE4CE1F4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66A48D6-A00D-104F-ADF5-E6450738A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F00F384-FF8F-8F45-BC2C-1C852A90D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C94AD-6A87-6D46-8727-3C885382CC85}" type="datetimeFigureOut">
              <a:rPr lang="es-ES_tradnl" smtClean="0"/>
              <a:t>21/2/23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1CBEB9E-3917-D649-BC6B-7C6DC6BD1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F0C8611-5B67-BC41-BC17-29678F77E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52C4-A29F-1141-BE1F-651FA80EC092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97386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E138F95-58E6-8344-91A8-D226427DF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C1802B60-5D2E-054C-A8A2-EA616CA4F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93EB1A3-8952-784B-A8E6-317D7FC30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C94AD-6A87-6D46-8727-3C885382CC85}" type="datetimeFigureOut">
              <a:rPr lang="es-ES_tradnl" smtClean="0"/>
              <a:t>21/2/23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0110580-737C-F345-A11F-8D7FD1F2C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C42465C-6AB4-034A-867A-D7326E377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52C4-A29F-1141-BE1F-651FA80EC092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59869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73D524F-30B7-8548-844C-042948DA1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07B64F2-E9C4-944A-B63C-DE5E1D8E5A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C88D97A0-B6BE-1C48-A553-1EAE30DADA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E1A2DDC5-E00B-AA44-8F34-0C8D813BA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C94AD-6A87-6D46-8727-3C885382CC85}" type="datetimeFigureOut">
              <a:rPr lang="es-ES_tradnl" smtClean="0"/>
              <a:t>21/2/23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2F294506-FF82-734A-8E55-D4A469448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2C6CD6E4-A064-764C-A60B-CA121C43A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52C4-A29F-1141-BE1F-651FA80EC092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34867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13660FC-07FA-0544-A15C-9AD3F177F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E10E7B29-2483-AF44-86A6-0CFF90341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00D9CEB7-56DD-8F4A-9E83-DC37A942DA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3B1E7265-7A5D-244E-B2F7-09D55562A3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F1951CCC-7AF6-C840-B994-3BEA2FDE32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FA048A3B-0089-3C49-B29A-08769BAFA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C94AD-6A87-6D46-8727-3C885382CC85}" type="datetimeFigureOut">
              <a:rPr lang="es-ES_tradnl" smtClean="0"/>
              <a:t>21/2/23</a:t>
            </a:fld>
            <a:endParaRPr lang="es-ES_tradn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24716016-2EDC-4747-9C3E-4897E00C5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B5B28561-5294-AD4D-B4A0-501BD9ED5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52C4-A29F-1141-BE1F-651FA80EC092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89730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ADE3865-0503-4E4A-B34E-E5062F550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541B8306-7778-2A42-B5AC-A1091A610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C94AD-6A87-6D46-8727-3C885382CC85}" type="datetimeFigureOut">
              <a:rPr lang="es-ES_tradnl" smtClean="0"/>
              <a:t>21/2/23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C14AF923-C8B3-2747-BED0-89947BEFF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69E23E99-F0D2-D042-A924-96A0ABCD4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52C4-A29F-1141-BE1F-651FA80EC092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26000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50EB5D6B-19A1-4F45-BFBE-3A5817C33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C94AD-6A87-6D46-8727-3C885382CC85}" type="datetimeFigureOut">
              <a:rPr lang="es-ES_tradnl" smtClean="0"/>
              <a:t>21/2/23</a:t>
            </a:fld>
            <a:endParaRPr lang="es-ES_tradn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8C8EFB31-08A7-BE4B-8EB5-98A88902C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19E84853-1899-6E44-814A-FB1306A00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52C4-A29F-1141-BE1F-651FA80EC092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69258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D59469D-E1F6-CE4A-AFB3-FDEEEC7C0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EDB7DD8-73E5-C743-ACEC-BCFA20D4F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453EFCD3-D1D6-DE4A-910C-9F18E85DF1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9E9771A2-7690-C040-BE3D-35BFAD1FC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C94AD-6A87-6D46-8727-3C885382CC85}" type="datetimeFigureOut">
              <a:rPr lang="es-ES_tradnl" smtClean="0"/>
              <a:t>21/2/23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FCB2E62A-7C4E-3543-A293-65046E6C5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51D48D07-EFA2-F047-9F87-BC37198B6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52C4-A29F-1141-BE1F-651FA80EC092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72099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98830DC-67E3-B246-B4A5-60E8F8AA7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03F7D784-91F9-B949-8891-5DC49CF05A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F7C4992B-CC86-9F4D-9C2E-133AA643E1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201E56BC-65BA-AF41-9427-E67051A47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C94AD-6A87-6D46-8727-3C885382CC85}" type="datetimeFigureOut">
              <a:rPr lang="es-ES_tradnl" smtClean="0"/>
              <a:t>21/2/23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DABC39EA-A2A5-374C-A058-E170BC9B6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795EE8E5-0AFF-B74C-9B9B-0C7471077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52C4-A29F-1141-BE1F-651FA80EC092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79534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19FCD521-DA17-7B40-B5C8-5DA6EBD97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7C3D751-35F1-8740-A54E-9AC45766A3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7D8DB12-6602-684B-B5D9-DA9DF0A40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C94AD-6A87-6D46-8727-3C885382CC85}" type="datetimeFigureOut">
              <a:rPr lang="es-ES_tradnl" smtClean="0"/>
              <a:t>21/2/23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6EEEA4D-11FC-7844-B77B-8C679705EA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1E41E4F-490A-0549-A235-BB3CD228B2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052C4-A29F-1141-BE1F-651FA80EC092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37551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1CF6A1EC-BD15-42D9-A339-A3970CF7C6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4416" y="4218905"/>
            <a:ext cx="11167447" cy="2089317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0" name="!!Rectangle">
            <a:extLst>
              <a:ext uri="{FF2B5EF4-FFF2-40B4-BE49-F238E27FC236}">
                <a16:creationId xmlns:a16="http://schemas.microsoft.com/office/drawing/2014/main" xmlns="" id="{D5997EA8-5EFC-40CD-A85F-C3C3BC5F9E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n 9" descr="Imagen que contiene hecho de madera, tabla, piso, corte&#10;&#10;Descripción generada automáticamente">
            <a:extLst>
              <a:ext uri="{FF2B5EF4-FFF2-40B4-BE49-F238E27FC236}">
                <a16:creationId xmlns:a16="http://schemas.microsoft.com/office/drawing/2014/main" xmlns="" id="{BE88A9F8-55BA-0044-AB13-80DE989785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332" b="2399"/>
          <a:stretch/>
        </p:blipFill>
        <p:spPr>
          <a:xfrm>
            <a:off x="0" y="10"/>
            <a:ext cx="12191979" cy="685799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77B5FB02-0383-B54F-B1DC-0970133C6066}"/>
              </a:ext>
            </a:extLst>
          </p:cNvPr>
          <p:cNvSpPr/>
          <p:nvPr/>
        </p:nvSpPr>
        <p:spPr>
          <a:xfrm>
            <a:off x="310896" y="4389120"/>
            <a:ext cx="11576304" cy="1919102"/>
          </a:xfrm>
          <a:prstGeom prst="rect">
            <a:avLst/>
          </a:prstGeom>
          <a:solidFill>
            <a:srgbClr val="FA62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5301CC71-A0E8-A84F-88AC-E66E8F581F72}"/>
              </a:ext>
            </a:extLst>
          </p:cNvPr>
          <p:cNvSpPr/>
          <p:nvPr/>
        </p:nvSpPr>
        <p:spPr>
          <a:xfrm>
            <a:off x="2569261" y="4566587"/>
            <a:ext cx="2375585" cy="1536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1" dirty="0" smtClean="0">
                <a:solidFill>
                  <a:schemeClr val="bg1"/>
                </a:solidFill>
                <a:latin typeface="Rockwell Extra Bold" panose="02060603020205020403" pitchFamily="18" charset="77"/>
                <a:ea typeface="+mj-ea"/>
                <a:cs typeface="+mj-cs"/>
              </a:rPr>
              <a:t>VIATGES </a:t>
            </a:r>
            <a:endParaRPr lang="en-US" sz="3000" b="1" dirty="0">
              <a:solidFill>
                <a:schemeClr val="bg1"/>
              </a:solidFill>
              <a:latin typeface="Rockwell Extra Bold" panose="02060603020205020403" pitchFamily="18" charset="77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1" dirty="0">
                <a:solidFill>
                  <a:schemeClr val="bg1"/>
                </a:solidFill>
                <a:latin typeface="Rockwell Extra Bold" panose="02060603020205020403" pitchFamily="18" charset="77"/>
                <a:ea typeface="+mj-ea"/>
                <a:cs typeface="+mj-cs"/>
              </a:rPr>
              <a:t>D’ANAR I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1" dirty="0">
                <a:solidFill>
                  <a:schemeClr val="bg1"/>
                </a:solidFill>
                <a:latin typeface="Rockwell Extra Bold" panose="02060603020205020403" pitchFamily="18" charset="77"/>
                <a:ea typeface="+mj-ea"/>
                <a:cs typeface="+mj-cs"/>
              </a:rPr>
              <a:t>TORNAR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A720C27D-5C39-492B-BD68-C220C0F83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A4F3394A-A959-460A-ACF9-5FA682C769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4243541" y="525441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835F74DF-CAD9-8342-A77D-D7E362A19A07}"/>
              </a:ext>
            </a:extLst>
          </p:cNvPr>
          <p:cNvSpPr/>
          <p:nvPr/>
        </p:nvSpPr>
        <p:spPr>
          <a:xfrm>
            <a:off x="5182154" y="4568613"/>
            <a:ext cx="6560779" cy="1536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 err="1">
                <a:solidFill>
                  <a:schemeClr val="bg1"/>
                </a:solidFill>
                <a:latin typeface="Rockwell" panose="02060603020205020403" pitchFamily="18" charset="77"/>
              </a:rPr>
              <a:t>Espectacle</a:t>
            </a:r>
            <a:r>
              <a:rPr lang="en-US" sz="1600" dirty="0">
                <a:solidFill>
                  <a:schemeClr val="bg1"/>
                </a:solidFill>
                <a:latin typeface="Rockwell" panose="02060603020205020403" pitchFamily="18" charset="77"/>
              </a:rPr>
              <a:t> de </a:t>
            </a:r>
            <a:r>
              <a:rPr lang="en-US" sz="1600" dirty="0" err="1">
                <a:solidFill>
                  <a:schemeClr val="bg1"/>
                </a:solidFill>
                <a:latin typeface="Rockwell" panose="02060603020205020403" pitchFamily="18" charset="77"/>
              </a:rPr>
              <a:t>narració</a:t>
            </a:r>
            <a:r>
              <a:rPr lang="en-US" sz="1600" dirty="0">
                <a:solidFill>
                  <a:schemeClr val="bg1"/>
                </a:solidFill>
                <a:latin typeface="Rockwell" panose="02060603020205020403" pitchFamily="18" charset="77"/>
              </a:rPr>
              <a:t> oral per a </a:t>
            </a:r>
            <a:r>
              <a:rPr lang="en-US" sz="1600" dirty="0" err="1">
                <a:solidFill>
                  <a:schemeClr val="bg1"/>
                </a:solidFill>
                <a:latin typeface="Rockwell" panose="02060603020205020403" pitchFamily="18" charset="77"/>
              </a:rPr>
              <a:t>públic</a:t>
            </a:r>
            <a:r>
              <a:rPr lang="en-US" sz="1600" dirty="0">
                <a:solidFill>
                  <a:schemeClr val="bg1"/>
                </a:solidFill>
                <a:latin typeface="Rockwell" panose="02060603020205020403" pitchFamily="18" charset="77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Rockwell" panose="02060603020205020403" pitchFamily="18" charset="77"/>
              </a:rPr>
              <a:t>jove</a:t>
            </a:r>
            <a:r>
              <a:rPr lang="en-US" sz="1600" dirty="0">
                <a:solidFill>
                  <a:schemeClr val="bg1"/>
                </a:solidFill>
                <a:latin typeface="Rockwell" panose="02060603020205020403" pitchFamily="18" charset="77"/>
              </a:rPr>
              <a:t> (+12 </a:t>
            </a:r>
            <a:r>
              <a:rPr lang="en-US" sz="1600" dirty="0" err="1">
                <a:solidFill>
                  <a:schemeClr val="bg1"/>
                </a:solidFill>
                <a:latin typeface="Rockwell" panose="02060603020205020403" pitchFamily="18" charset="77"/>
              </a:rPr>
              <a:t>anys</a:t>
            </a:r>
            <a:r>
              <a:rPr lang="en-US" sz="1600" dirty="0">
                <a:solidFill>
                  <a:schemeClr val="bg1"/>
                </a:solidFill>
                <a:latin typeface="Rockwell" panose="02060603020205020403" pitchFamily="18" charset="77"/>
              </a:rPr>
              <a:t>) </a:t>
            </a:r>
            <a:r>
              <a:rPr lang="en-US" sz="1600" dirty="0" err="1">
                <a:solidFill>
                  <a:schemeClr val="bg1"/>
                </a:solidFill>
                <a:latin typeface="Rockwell" panose="02060603020205020403" pitchFamily="18" charset="77"/>
              </a:rPr>
              <a:t>i</a:t>
            </a:r>
            <a:r>
              <a:rPr lang="en-US" sz="1600" dirty="0">
                <a:solidFill>
                  <a:schemeClr val="bg1"/>
                </a:solidFill>
                <a:latin typeface="Rockwell" panose="02060603020205020403" pitchFamily="18" charset="77"/>
              </a:rPr>
              <a:t> adult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  <a:latin typeface="Rockwell" panose="02060603020205020403" pitchFamily="18" charset="77"/>
              </a:rPr>
              <a:t>Idea e </a:t>
            </a:r>
            <a:r>
              <a:rPr lang="en-US" sz="1600" dirty="0" err="1">
                <a:solidFill>
                  <a:schemeClr val="bg1"/>
                </a:solidFill>
                <a:latin typeface="Rockwell" panose="02060603020205020403" pitchFamily="18" charset="77"/>
              </a:rPr>
              <a:t>interpretació</a:t>
            </a:r>
            <a:r>
              <a:rPr lang="en-US" sz="1600" dirty="0">
                <a:solidFill>
                  <a:schemeClr val="bg1"/>
                </a:solidFill>
                <a:latin typeface="Rockwell" panose="02060603020205020403" pitchFamily="18" charset="77"/>
              </a:rPr>
              <a:t>: Patricia </a:t>
            </a:r>
            <a:r>
              <a:rPr lang="en-US" sz="1600" dirty="0" err="1">
                <a:solidFill>
                  <a:schemeClr val="bg1"/>
                </a:solidFill>
                <a:latin typeface="Rockwell" panose="02060603020205020403" pitchFamily="18" charset="77"/>
              </a:rPr>
              <a:t>Picazo</a:t>
            </a:r>
            <a:r>
              <a:rPr lang="en-US" sz="1600" dirty="0">
                <a:solidFill>
                  <a:schemeClr val="bg1"/>
                </a:solidFill>
                <a:latin typeface="Rockwell" panose="02060603020205020403" pitchFamily="18" charset="77"/>
              </a:rPr>
              <a:t> de Fez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51B9E8B9-7B11-DF42-B120-FF972350D088}"/>
              </a:ext>
            </a:extLst>
          </p:cNvPr>
          <p:cNvSpPr/>
          <p:nvPr/>
        </p:nvSpPr>
        <p:spPr>
          <a:xfrm>
            <a:off x="618063" y="4856921"/>
            <a:ext cx="9565028" cy="1249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837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6A4BC896-93F8-BA4B-9DA4-C979CC2A6744}"/>
              </a:ext>
            </a:extLst>
          </p:cNvPr>
          <p:cNvSpPr/>
          <p:nvPr/>
        </p:nvSpPr>
        <p:spPr>
          <a:xfrm>
            <a:off x="1711036" y="1859339"/>
            <a:ext cx="876992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3200" b="1" dirty="0" err="1" smtClean="0">
                <a:solidFill>
                  <a:srgbClr val="FA6259"/>
                </a:solidFill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Sinopsi</a:t>
            </a:r>
            <a:endParaRPr lang="es-ES" sz="3200" b="1" dirty="0">
              <a:solidFill>
                <a:srgbClr val="FA6259"/>
              </a:solidFill>
              <a:latin typeface="Rockwell" panose="02060603020205020403" pitchFamily="18" charset="77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/>
            <a:r>
              <a:rPr lang="es-ES_tradnl" dirty="0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s-ES" dirty="0">
              <a:latin typeface="Rockwell" panose="02060603020205020403" pitchFamily="18" charset="77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/>
            <a:r>
              <a:rPr lang="es-ES_tradnl" dirty="0" err="1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Històries</a:t>
            </a:r>
            <a:r>
              <a:rPr lang="es-ES_tradnl" dirty="0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 de </a:t>
            </a:r>
            <a:r>
              <a:rPr lang="es-ES_tradnl" dirty="0" err="1" smtClean="0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viatges</a:t>
            </a:r>
            <a:r>
              <a:rPr lang="es-ES_tradnl" dirty="0" smtClean="0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ES_tradnl" dirty="0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en el </a:t>
            </a:r>
            <a:r>
              <a:rPr lang="es-ES_tradnl" dirty="0" err="1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temps</a:t>
            </a:r>
            <a:r>
              <a:rPr lang="es-ES_tradnl" dirty="0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s-ES_tradnl" dirty="0" err="1" smtClean="0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viatgers</a:t>
            </a:r>
            <a:r>
              <a:rPr lang="es-ES_tradnl" dirty="0" smtClean="0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ES_tradnl" dirty="0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infatigables, </a:t>
            </a:r>
            <a:r>
              <a:rPr lang="es-ES_tradnl" dirty="0" err="1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herois</a:t>
            </a:r>
            <a:r>
              <a:rPr lang="es-ES_tradnl" dirty="0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 i </a:t>
            </a:r>
            <a:r>
              <a:rPr lang="es-ES_tradnl" dirty="0" err="1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heroïnes</a:t>
            </a:r>
            <a:r>
              <a:rPr lang="es-ES_tradnl" dirty="0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 que surquen el </a:t>
            </a:r>
            <a:r>
              <a:rPr lang="es-ES_tradnl" dirty="0" err="1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cel</a:t>
            </a:r>
            <a:r>
              <a:rPr lang="es-ES_tradnl" dirty="0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cercant</a:t>
            </a:r>
            <a:r>
              <a:rPr lang="es-ES_tradnl" dirty="0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 aventures o </a:t>
            </a:r>
            <a:r>
              <a:rPr lang="es-ES_tradnl" dirty="0" err="1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l’amor</a:t>
            </a:r>
            <a:r>
              <a:rPr lang="es-ES_tradnl" dirty="0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enyorat</a:t>
            </a:r>
            <a:r>
              <a:rPr lang="es-ES_tradnl" dirty="0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. Hi ha </a:t>
            </a:r>
            <a:r>
              <a:rPr lang="es-ES_tradnl" dirty="0" err="1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qui</a:t>
            </a:r>
            <a:r>
              <a:rPr lang="es-ES_tradnl" dirty="0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 traversa </a:t>
            </a:r>
            <a:r>
              <a:rPr lang="es-ES_tradnl" dirty="0" err="1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els</a:t>
            </a:r>
            <a:r>
              <a:rPr lang="es-ES_tradnl" dirty="0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oceans</a:t>
            </a:r>
            <a:r>
              <a:rPr lang="es-ES_tradnl" dirty="0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 en un </a:t>
            </a:r>
            <a:r>
              <a:rPr lang="es-ES_tradnl" dirty="0" err="1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petit</a:t>
            </a:r>
            <a:r>
              <a:rPr lang="es-ES_tradnl" dirty="0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vaixell</a:t>
            </a:r>
            <a:r>
              <a:rPr lang="es-ES_tradnl" dirty="0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 o </a:t>
            </a:r>
            <a:r>
              <a:rPr lang="es-ES_tradnl" dirty="0" err="1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qui</a:t>
            </a:r>
            <a:r>
              <a:rPr lang="es-ES_tradnl" dirty="0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se’n</a:t>
            </a:r>
            <a:r>
              <a:rPr lang="es-ES_tradnl" dirty="0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 va per </a:t>
            </a:r>
            <a:r>
              <a:rPr lang="es-ES_tradnl" dirty="0" err="1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l’aire</a:t>
            </a:r>
            <a:r>
              <a:rPr lang="es-ES_tradnl" dirty="0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damunt</a:t>
            </a:r>
            <a:r>
              <a:rPr lang="es-ES_tradnl" dirty="0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 un </a:t>
            </a:r>
            <a:r>
              <a:rPr lang="es-ES_tradnl" dirty="0" err="1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globus</a:t>
            </a:r>
            <a:r>
              <a:rPr lang="es-ES_tradnl" dirty="0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 o un </a:t>
            </a:r>
            <a:r>
              <a:rPr lang="es-ES_tradnl" dirty="0" err="1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ocell</a:t>
            </a:r>
            <a:r>
              <a:rPr lang="es-ES_tradnl" dirty="0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…</a:t>
            </a:r>
            <a:endParaRPr lang="es-ES" dirty="0">
              <a:latin typeface="Rockwell" panose="02060603020205020403" pitchFamily="18" charset="77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/>
            <a:r>
              <a:rPr lang="es-ES_tradnl" dirty="0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s-ES" dirty="0">
              <a:latin typeface="Rockwell" panose="02060603020205020403" pitchFamily="18" charset="77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/>
            <a:r>
              <a:rPr lang="es-ES_tradnl" dirty="0" err="1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Històries</a:t>
            </a:r>
            <a:r>
              <a:rPr lang="es-ES_tradnl" dirty="0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mitològiques</a:t>
            </a:r>
            <a:r>
              <a:rPr lang="es-ES_tradnl" dirty="0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s-ES_tradnl" dirty="0" err="1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fantàstiques</a:t>
            </a:r>
            <a:r>
              <a:rPr lang="es-ES_tradnl" dirty="0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 i </a:t>
            </a:r>
            <a:r>
              <a:rPr lang="es-ES_tradnl" dirty="0" err="1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d’altres</a:t>
            </a:r>
            <a:r>
              <a:rPr lang="es-ES_tradnl" dirty="0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 de </a:t>
            </a:r>
            <a:r>
              <a:rPr lang="es-ES_tradnl" dirty="0" err="1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tradició</a:t>
            </a:r>
            <a:r>
              <a:rPr lang="es-ES_tradnl" dirty="0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 oral </a:t>
            </a:r>
            <a:r>
              <a:rPr lang="es-ES_tradnl" dirty="0" err="1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són</a:t>
            </a:r>
            <a:r>
              <a:rPr lang="es-ES_tradnl" dirty="0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 les que </a:t>
            </a:r>
            <a:r>
              <a:rPr lang="es-ES_tradnl" dirty="0" err="1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omplin</a:t>
            </a:r>
            <a:r>
              <a:rPr lang="es-ES_tradnl" dirty="0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aquesta</a:t>
            </a:r>
            <a:r>
              <a:rPr lang="es-ES_tradnl" dirty="0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sessió</a:t>
            </a:r>
            <a:r>
              <a:rPr lang="es-ES_tradnl" dirty="0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 de </a:t>
            </a:r>
            <a:r>
              <a:rPr lang="es-ES_tradnl" dirty="0" err="1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narració</a:t>
            </a:r>
            <a:r>
              <a:rPr lang="es-ES_tradnl" dirty="0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 oral. Una forma </a:t>
            </a:r>
            <a:r>
              <a:rPr lang="es-ES_tradnl" dirty="0" err="1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d’apropar</a:t>
            </a:r>
            <a:r>
              <a:rPr lang="es-ES_tradnl" dirty="0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 la lectura i el </a:t>
            </a:r>
            <a:r>
              <a:rPr lang="es-ES_tradnl" dirty="0" err="1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gust</a:t>
            </a:r>
            <a:r>
              <a:rPr lang="es-ES_tradnl" dirty="0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 per la </a:t>
            </a:r>
            <a:r>
              <a:rPr lang="es-ES_tradnl" dirty="0" err="1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paraula</a:t>
            </a:r>
            <a:r>
              <a:rPr lang="es-ES_tradnl" dirty="0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 dita i </a:t>
            </a:r>
            <a:r>
              <a:rPr lang="es-ES_tradnl" dirty="0" err="1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l’entrenament</a:t>
            </a:r>
            <a:r>
              <a:rPr lang="es-ES_tradnl" dirty="0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 de </a:t>
            </a:r>
            <a:r>
              <a:rPr lang="es-ES_tradnl" dirty="0" err="1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l’escolta</a:t>
            </a:r>
            <a:r>
              <a:rPr lang="es-ES_tradnl" dirty="0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, una </a:t>
            </a:r>
            <a:r>
              <a:rPr lang="es-ES_tradnl" dirty="0" err="1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activitat</a:t>
            </a:r>
            <a:r>
              <a:rPr lang="es-ES_tradnl" dirty="0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molt</a:t>
            </a:r>
            <a:r>
              <a:rPr lang="es-ES_tradnl" dirty="0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necessària</a:t>
            </a:r>
            <a:r>
              <a:rPr lang="es-ES_tradnl" dirty="0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 en </a:t>
            </a:r>
            <a:r>
              <a:rPr lang="es-ES_tradnl" dirty="0" err="1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l’actualitat</a:t>
            </a:r>
            <a:r>
              <a:rPr lang="es-ES_tradnl" dirty="0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d’entre</a:t>
            </a:r>
            <a:r>
              <a:rPr lang="es-ES_tradnl" dirty="0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 el </a:t>
            </a:r>
            <a:r>
              <a:rPr lang="es-ES_tradnl" dirty="0" err="1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jovent</a:t>
            </a:r>
            <a:r>
              <a:rPr lang="es-ES_tradnl" dirty="0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endParaRPr lang="es-ES" dirty="0">
              <a:latin typeface="Rockwell" panose="02060603020205020403" pitchFamily="18" charset="77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549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62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n 2" descr="Un grupo de personas sentadas alrededor de una cortina&#10;&#10;Descripción generada automáticamente con confianza media">
            <a:extLst>
              <a:ext uri="{FF2B5EF4-FFF2-40B4-BE49-F238E27FC236}">
                <a16:creationId xmlns:a16="http://schemas.microsoft.com/office/drawing/2014/main" xmlns="" id="{A5B81529-72A7-F94F-80E9-B162FA1DBF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5000"/>
          </a:blip>
          <a:srcRect t="17160" b="785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929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AA8627F1-A1C7-7C46-B5A1-0D182B31694B}"/>
              </a:ext>
            </a:extLst>
          </p:cNvPr>
          <p:cNvSpPr/>
          <p:nvPr/>
        </p:nvSpPr>
        <p:spPr>
          <a:xfrm>
            <a:off x="1288473" y="1166842"/>
            <a:ext cx="6096000" cy="5078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err="1">
                <a:solidFill>
                  <a:srgbClr val="FA6259"/>
                </a:solidFill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Durada</a:t>
            </a:r>
            <a:r>
              <a:rPr lang="en-US" b="1" dirty="0">
                <a:solidFill>
                  <a:srgbClr val="FA6259"/>
                </a:solidFill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60 </a:t>
            </a:r>
            <a:r>
              <a:rPr lang="en-US" dirty="0" err="1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minuts</a:t>
            </a:r>
            <a:endParaRPr lang="es-ES" dirty="0">
              <a:latin typeface="Rockwell" panose="02060603020205020403" pitchFamily="18" charset="77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b="1" dirty="0" err="1">
                <a:solidFill>
                  <a:srgbClr val="FA6259"/>
                </a:solidFill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Edats</a:t>
            </a:r>
            <a:r>
              <a:rPr lang="en-US" b="1" dirty="0">
                <a:solidFill>
                  <a:srgbClr val="FA6259"/>
                </a:solidFill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joves</a:t>
            </a:r>
            <a:r>
              <a:rPr lang="en-US" dirty="0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 + 12 </a:t>
            </a:r>
            <a:r>
              <a:rPr lang="en-US" dirty="0" err="1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anys</a:t>
            </a:r>
            <a:r>
              <a:rPr lang="en-US" dirty="0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 adults</a:t>
            </a:r>
            <a:endParaRPr lang="es-ES" dirty="0">
              <a:latin typeface="Rockwell" panose="02060603020205020403" pitchFamily="18" charset="77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dirty="0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s-ES" dirty="0">
              <a:latin typeface="Rockwell" panose="02060603020205020403" pitchFamily="18" charset="77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s-ES_tradnl" b="1" dirty="0" err="1">
                <a:solidFill>
                  <a:srgbClr val="FA6259"/>
                </a:solidFill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Necessitats</a:t>
            </a:r>
            <a:r>
              <a:rPr lang="es-ES_tradnl" b="1" dirty="0">
                <a:solidFill>
                  <a:srgbClr val="FA6259"/>
                </a:solidFill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ES_tradnl" b="1" dirty="0" err="1">
                <a:solidFill>
                  <a:srgbClr val="FA6259"/>
                </a:solidFill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tècniques</a:t>
            </a:r>
            <a:r>
              <a:rPr lang="es-ES_tradnl" b="1" dirty="0">
                <a:solidFill>
                  <a:srgbClr val="FA6259"/>
                </a:solidFill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:</a:t>
            </a:r>
            <a:endParaRPr lang="es-ES" b="1" dirty="0">
              <a:solidFill>
                <a:srgbClr val="FA6259"/>
              </a:solidFill>
              <a:latin typeface="Rockwell" panose="02060603020205020403" pitchFamily="18" charset="77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s-ES_tradnl" dirty="0" err="1" smtClean="0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Escenari</a:t>
            </a:r>
            <a:r>
              <a:rPr lang="es-ES_tradnl" dirty="0" smtClean="0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ES_tradnl" dirty="0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de </a:t>
            </a:r>
            <a:r>
              <a:rPr lang="es-ES_tradnl" dirty="0" smtClean="0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3x3m</a:t>
            </a:r>
          </a:p>
          <a:p>
            <a:r>
              <a:rPr lang="es-ES_tradnl" dirty="0" err="1" smtClean="0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Equip</a:t>
            </a:r>
            <a:r>
              <a:rPr lang="es-ES_tradnl" dirty="0" smtClean="0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 de so per a música</a:t>
            </a:r>
            <a:endParaRPr lang="es-ES" dirty="0">
              <a:latin typeface="Rockwell" panose="02060603020205020403" pitchFamily="18" charset="77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s-ES_tradnl" dirty="0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Taula </a:t>
            </a:r>
            <a:r>
              <a:rPr lang="es-ES_tradnl" dirty="0" err="1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petitat</a:t>
            </a:r>
            <a:r>
              <a:rPr lang="es-ES_tradnl" dirty="0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 i </a:t>
            </a:r>
            <a:r>
              <a:rPr lang="es-ES_tradnl" dirty="0" err="1" smtClean="0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cadira</a:t>
            </a:r>
            <a:endParaRPr lang="es-ES_tradnl" dirty="0" smtClean="0">
              <a:latin typeface="Rockwell" panose="02060603020205020403" pitchFamily="18" charset="77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s-ES_tradnl" dirty="0" err="1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T</a:t>
            </a:r>
            <a:r>
              <a:rPr lang="es-ES_tradnl" dirty="0" err="1" smtClean="0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amboret</a:t>
            </a:r>
            <a:r>
              <a:rPr lang="es-ES_tradnl" dirty="0" smtClean="0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ES_tradnl" dirty="0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per a la </a:t>
            </a:r>
            <a:r>
              <a:rPr lang="es-ES_tradnl" dirty="0" smtClean="0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narradora</a:t>
            </a:r>
            <a:endParaRPr lang="es-ES" dirty="0">
              <a:latin typeface="Rockwell" panose="02060603020205020403" pitchFamily="18" charset="77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s-ES_tradnl" dirty="0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s-ES" dirty="0">
              <a:latin typeface="Rockwell" panose="02060603020205020403" pitchFamily="18" charset="77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s-ES_tradnl" b="1" dirty="0" err="1">
                <a:solidFill>
                  <a:srgbClr val="FA6259"/>
                </a:solidFill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Característiques</a:t>
            </a:r>
            <a:r>
              <a:rPr lang="es-ES_tradnl" b="1" dirty="0">
                <a:solidFill>
                  <a:srgbClr val="FA6259"/>
                </a:solidFill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 de </a:t>
            </a:r>
            <a:r>
              <a:rPr lang="es-ES_tradnl" b="1" dirty="0" err="1">
                <a:solidFill>
                  <a:srgbClr val="FA6259"/>
                </a:solidFill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l’espai</a:t>
            </a:r>
            <a:r>
              <a:rPr lang="es-ES_tradnl" b="1" dirty="0">
                <a:solidFill>
                  <a:srgbClr val="FA6259"/>
                </a:solidFill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ES_tradnl" b="1" dirty="0" err="1">
                <a:solidFill>
                  <a:srgbClr val="FA6259"/>
                </a:solidFill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requerit</a:t>
            </a:r>
            <a:r>
              <a:rPr lang="es-ES_tradnl" b="1" dirty="0">
                <a:solidFill>
                  <a:srgbClr val="FA6259"/>
                </a:solidFill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:</a:t>
            </a:r>
            <a:endParaRPr lang="es-ES" b="1" dirty="0">
              <a:solidFill>
                <a:srgbClr val="FA6259"/>
              </a:solidFill>
              <a:latin typeface="Rockwell" panose="02060603020205020403" pitchFamily="18" charset="77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_tradnl" dirty="0" err="1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Lloc</a:t>
            </a:r>
            <a:r>
              <a:rPr lang="es-ES_tradnl" dirty="0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acollidor</a:t>
            </a:r>
            <a:r>
              <a:rPr lang="es-ES_tradnl" dirty="0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 i </a:t>
            </a:r>
            <a:r>
              <a:rPr lang="es-ES_tradnl" dirty="0" err="1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silenciós</a:t>
            </a:r>
            <a:r>
              <a:rPr lang="es-ES_tradnl" dirty="0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s-ES_tradnl" dirty="0" err="1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Amb</a:t>
            </a:r>
            <a:r>
              <a:rPr lang="es-ES_tradnl" dirty="0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 bona </a:t>
            </a:r>
            <a:r>
              <a:rPr lang="es-ES_tradnl" dirty="0" smtClean="0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temperatura.</a:t>
            </a:r>
            <a:endParaRPr lang="es-ES" dirty="0">
              <a:latin typeface="Rockwell" panose="02060603020205020403" pitchFamily="18" charset="77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_tradnl" dirty="0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Ben </a:t>
            </a:r>
            <a:r>
              <a:rPr lang="es-ES_tradnl" dirty="0" err="1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illuminat</a:t>
            </a:r>
            <a:r>
              <a:rPr lang="es-ES_tradnl" dirty="0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s-ES_tradnl" dirty="0" smtClean="0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Que </a:t>
            </a:r>
            <a:r>
              <a:rPr lang="es-ES_tradnl" dirty="0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es </a:t>
            </a:r>
            <a:r>
              <a:rPr lang="es-ES_tradnl" dirty="0" err="1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vegi</a:t>
            </a:r>
            <a:r>
              <a:rPr lang="es-ES_tradnl" dirty="0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 a la </a:t>
            </a:r>
            <a:r>
              <a:rPr lang="es-ES_tradnl" dirty="0" smtClean="0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narradora.</a:t>
            </a:r>
            <a:endParaRPr lang="es-ES" dirty="0">
              <a:latin typeface="Rockwell" panose="02060603020205020403" pitchFamily="18" charset="77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_tradnl" dirty="0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Procurar que </a:t>
            </a:r>
            <a:r>
              <a:rPr lang="es-ES_tradnl" dirty="0" err="1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tothom</a:t>
            </a:r>
            <a:r>
              <a:rPr lang="es-ES_tradnl" dirty="0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 tinga una </a:t>
            </a:r>
            <a:r>
              <a:rPr lang="es-ES_tradnl" dirty="0" err="1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cadira</a:t>
            </a:r>
            <a:r>
              <a:rPr lang="es-ES_tradnl" dirty="0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 per a </a:t>
            </a:r>
            <a:r>
              <a:rPr lang="es-ES_tradnl" dirty="0" err="1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seure’s</a:t>
            </a:r>
            <a:r>
              <a:rPr lang="es-ES_tradnl" dirty="0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es-ES" dirty="0">
              <a:latin typeface="Rockwell" panose="02060603020205020403" pitchFamily="18" charset="77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_tradnl" dirty="0" err="1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Lloc</a:t>
            </a:r>
            <a:r>
              <a:rPr lang="es-ES_tradnl" dirty="0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 per a </a:t>
            </a:r>
            <a:r>
              <a:rPr lang="es-ES_tradnl" dirty="0" err="1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canviar</a:t>
            </a:r>
            <a:r>
              <a:rPr lang="es-ES_tradnl" dirty="0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-se de roba i </a:t>
            </a:r>
            <a:r>
              <a:rPr lang="es-ES_tradnl" dirty="0" err="1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espill</a:t>
            </a:r>
            <a:r>
              <a:rPr lang="es-ES_tradnl" dirty="0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es-ES" dirty="0">
              <a:latin typeface="Rockwell" panose="02060603020205020403" pitchFamily="18" charset="77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s-ES_tradnl" dirty="0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s-ES" dirty="0">
              <a:latin typeface="Rockwell" panose="02060603020205020403" pitchFamily="18" charset="77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FA6259"/>
                </a:solidFill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Temps per a </a:t>
            </a:r>
            <a:r>
              <a:rPr lang="en-US" b="1" dirty="0" err="1">
                <a:solidFill>
                  <a:srgbClr val="FA6259"/>
                </a:solidFill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muntatge</a:t>
            </a:r>
            <a:r>
              <a:rPr lang="en-US" b="1" dirty="0">
                <a:solidFill>
                  <a:srgbClr val="FA6259"/>
                </a:solidFill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:</a:t>
            </a:r>
            <a:endParaRPr lang="es-ES" b="1" dirty="0">
              <a:solidFill>
                <a:srgbClr val="FA6259"/>
              </a:solidFill>
              <a:latin typeface="Rockwell" panose="02060603020205020403" pitchFamily="18" charset="77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dirty="0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30 min. Per a </a:t>
            </a:r>
            <a:r>
              <a:rPr lang="en-US" dirty="0" err="1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muntar</a:t>
            </a:r>
            <a:r>
              <a:rPr lang="en-US" dirty="0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 20 per a </a:t>
            </a:r>
            <a:r>
              <a:rPr lang="en-US" dirty="0" err="1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desmuntar</a:t>
            </a:r>
            <a:r>
              <a:rPr lang="en-US" dirty="0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es-ES" dirty="0">
              <a:latin typeface="Rockwell" panose="02060603020205020403" pitchFamily="18" charset="77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s-ES_tradnl" dirty="0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No es </a:t>
            </a:r>
            <a:r>
              <a:rPr lang="es-ES_tradnl" dirty="0" err="1" smtClean="0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necessita</a:t>
            </a:r>
            <a:r>
              <a:rPr lang="es-ES_tradnl" dirty="0" smtClean="0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ES_tradnl" dirty="0">
                <a:latin typeface="Rockwell" panose="02060603020205020403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personal.</a:t>
            </a:r>
            <a:endParaRPr lang="es-ES" dirty="0">
              <a:latin typeface="Rockwell" panose="02060603020205020403" pitchFamily="18" charset="77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E27CF177-FFA2-1F47-92DD-71280D582122}"/>
              </a:ext>
            </a:extLst>
          </p:cNvPr>
          <p:cNvSpPr/>
          <p:nvPr/>
        </p:nvSpPr>
        <p:spPr>
          <a:xfrm>
            <a:off x="7643813" y="0"/>
            <a:ext cx="4548187" cy="6858000"/>
          </a:xfrm>
          <a:prstGeom prst="rect">
            <a:avLst/>
          </a:prstGeom>
          <a:solidFill>
            <a:srgbClr val="FA62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7" name="Imagen 6" descr="Imagen que contiene Texto&#10;&#10;Descripción generada automáticamente">
            <a:extLst>
              <a:ext uri="{FF2B5EF4-FFF2-40B4-BE49-F238E27FC236}">
                <a16:creationId xmlns:a16="http://schemas.microsoft.com/office/drawing/2014/main" xmlns="" id="{4AD2C0A3-E5BA-114A-9D08-2D7DD5AAAA4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</a:blip>
          <a:stretch>
            <a:fillRect/>
          </a:stretch>
        </p:blipFill>
        <p:spPr>
          <a:xfrm>
            <a:off x="7643813" y="0"/>
            <a:ext cx="45485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818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4F6CFF73-FC3D-274B-A0F3-B824C493F85E}"/>
              </a:ext>
            </a:extLst>
          </p:cNvPr>
          <p:cNvSpPr/>
          <p:nvPr/>
        </p:nvSpPr>
        <p:spPr>
          <a:xfrm>
            <a:off x="1690254" y="1213008"/>
            <a:ext cx="881149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s-ES" b="1" dirty="0">
                <a:solidFill>
                  <a:srgbClr val="FA6259"/>
                </a:solidFill>
                <a:latin typeface="Rockwell" panose="02060603020205020403" pitchFamily="18" charset="77"/>
                <a:ea typeface="Cambria" panose="02040503050406030204" pitchFamily="18" charset="0"/>
                <a:cs typeface="Times New Roman" panose="02020603050405020304" pitchFamily="18" charset="0"/>
              </a:rPr>
              <a:t>Patricia Picazo de Fez </a:t>
            </a:r>
            <a:r>
              <a:rPr lang="es-ES" dirty="0">
                <a:latin typeface="Rockwell" panose="02060603020205020403" pitchFamily="18" charset="77"/>
                <a:ea typeface="Cambria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lang="es-ES" dirty="0" err="1">
                <a:latin typeface="Rockwell" panose="02060603020205020403" pitchFamily="18" charset="77"/>
                <a:ea typeface="Cambria" panose="02040503050406030204" pitchFamily="18" charset="0"/>
                <a:cs typeface="Times New Roman" panose="02020603050405020304" pitchFamily="18" charset="0"/>
              </a:rPr>
              <a:t>València</a:t>
            </a:r>
            <a:r>
              <a:rPr lang="es-ES" dirty="0">
                <a:latin typeface="Rockwell" panose="02060603020205020403" pitchFamily="18" charset="77"/>
                <a:ea typeface="Cambria" panose="02040503050406030204" pitchFamily="18" charset="0"/>
                <a:cs typeface="Times New Roman" panose="02020603050405020304" pitchFamily="18" charset="0"/>
              </a:rPr>
              <a:t>, 1975), </a:t>
            </a:r>
            <a:r>
              <a:rPr lang="es-ES" dirty="0" err="1">
                <a:latin typeface="Rockwell" panose="02060603020205020403" pitchFamily="18" charset="77"/>
                <a:ea typeface="Cambria" panose="02040503050406030204" pitchFamily="18" charset="0"/>
                <a:cs typeface="Times New Roman" panose="02020603050405020304" pitchFamily="18" charset="0"/>
              </a:rPr>
              <a:t>és</a:t>
            </a:r>
            <a:r>
              <a:rPr lang="es-ES" dirty="0">
                <a:latin typeface="Rockwell" panose="02060603020205020403" pitchFamily="18" charset="77"/>
                <a:ea typeface="Cambria" panose="02040503050406030204" pitchFamily="18" charset="0"/>
                <a:cs typeface="Times New Roman" panose="02020603050405020304" pitchFamily="18" charset="0"/>
              </a:rPr>
              <a:t> contadora </a:t>
            </a:r>
            <a:r>
              <a:rPr lang="es-ES" dirty="0" err="1">
                <a:latin typeface="Rockwell" panose="02060603020205020403" pitchFamily="18" charset="77"/>
                <a:ea typeface="Cambria" panose="02040503050406030204" pitchFamily="18" charset="0"/>
                <a:cs typeface="Times New Roman" panose="02020603050405020304" pitchFamily="18" charset="0"/>
              </a:rPr>
              <a:t>d’històries</a:t>
            </a:r>
            <a:r>
              <a:rPr lang="es-ES" dirty="0">
                <a:latin typeface="Rockwell" panose="02060603020205020403" pitchFamily="18" charset="77"/>
                <a:ea typeface="Cambria" panose="02040503050406030204" pitchFamily="18" charset="0"/>
                <a:cs typeface="Times New Roman" panose="02020603050405020304" pitchFamily="18" charset="0"/>
              </a:rPr>
              <a:t>, promotora de </a:t>
            </a:r>
            <a:r>
              <a:rPr lang="es-ES" dirty="0" smtClean="0">
                <a:latin typeface="Rockwell" panose="02060603020205020403" pitchFamily="18" charset="77"/>
                <a:ea typeface="Cambria" panose="02040503050406030204" pitchFamily="18" charset="0"/>
                <a:cs typeface="Times New Roman" panose="02020603050405020304" pitchFamily="18" charset="0"/>
              </a:rPr>
              <a:t>lectura i </a:t>
            </a:r>
            <a:r>
              <a:rPr lang="es-ES" dirty="0">
                <a:latin typeface="Rockwell" panose="02060603020205020403" pitchFamily="18" charset="77"/>
                <a:ea typeface="Cambria" panose="02040503050406030204" pitchFamily="18" charset="0"/>
                <a:cs typeface="Times New Roman" panose="02020603050405020304" pitchFamily="18" charset="0"/>
              </a:rPr>
              <a:t>gestora </a:t>
            </a:r>
            <a:r>
              <a:rPr lang="es-ES" dirty="0" smtClean="0">
                <a:latin typeface="Rockwell" panose="02060603020205020403" pitchFamily="18" charset="77"/>
                <a:ea typeface="Cambria" panose="02040503050406030204" pitchFamily="18" charset="0"/>
                <a:cs typeface="Times New Roman" panose="02020603050405020304" pitchFamily="18" charset="0"/>
              </a:rPr>
              <a:t>cultural. </a:t>
            </a:r>
            <a:r>
              <a:rPr lang="es-ES" dirty="0" err="1" smtClean="0">
                <a:latin typeface="Rockwell" panose="02060603020205020403" pitchFamily="18" charset="77"/>
                <a:ea typeface="Cambria" panose="02040503050406030204" pitchFamily="18" charset="0"/>
                <a:cs typeface="Times New Roman" panose="02020603050405020304" pitchFamily="18" charset="0"/>
              </a:rPr>
              <a:t>Llicenciada</a:t>
            </a:r>
            <a:r>
              <a:rPr lang="es-ES" dirty="0" smtClean="0">
                <a:latin typeface="Rockwell" panose="02060603020205020403" pitchFamily="18" charset="77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s-ES" dirty="0">
                <a:latin typeface="Rockwell" panose="02060603020205020403" pitchFamily="18" charset="77"/>
                <a:ea typeface="Cambria" panose="02040503050406030204" pitchFamily="18" charset="0"/>
                <a:cs typeface="Times New Roman" panose="02020603050405020304" pitchFamily="18" charset="0"/>
              </a:rPr>
              <a:t>en </a:t>
            </a:r>
            <a:r>
              <a:rPr lang="es-ES" dirty="0" err="1">
                <a:latin typeface="Rockwell" panose="02060603020205020403" pitchFamily="18" charset="77"/>
                <a:ea typeface="Cambria" panose="02040503050406030204" pitchFamily="18" charset="0"/>
                <a:cs typeface="Times New Roman" panose="02020603050405020304" pitchFamily="18" charset="0"/>
              </a:rPr>
              <a:t>Documentació</a:t>
            </a:r>
            <a:r>
              <a:rPr lang="es-ES" dirty="0">
                <a:latin typeface="Rockwell" panose="02060603020205020403" pitchFamily="18" charset="77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s-ES" dirty="0" err="1">
                <a:latin typeface="Rockwell" panose="02060603020205020403" pitchFamily="18" charset="77"/>
                <a:ea typeface="Cambria" panose="02040503050406030204" pitchFamily="18" charset="0"/>
                <a:cs typeface="Times New Roman" panose="02020603050405020304" pitchFamily="18" charset="0"/>
              </a:rPr>
              <a:t>comença</a:t>
            </a:r>
            <a:r>
              <a:rPr lang="es-ES" dirty="0">
                <a:latin typeface="Rockwell" panose="02060603020205020403" pitchFamily="18" charset="77"/>
                <a:ea typeface="Cambria" panose="02040503050406030204" pitchFamily="18" charset="0"/>
                <a:cs typeface="Times New Roman" panose="02020603050405020304" pitchFamily="18" charset="0"/>
              </a:rPr>
              <a:t> a contar </a:t>
            </a:r>
            <a:r>
              <a:rPr lang="es-ES" dirty="0" err="1">
                <a:latin typeface="Rockwell" panose="02060603020205020403" pitchFamily="18" charset="77"/>
                <a:ea typeface="Cambria" panose="02040503050406030204" pitchFamily="18" charset="0"/>
                <a:cs typeface="Times New Roman" panose="02020603050405020304" pitchFamily="18" charset="0"/>
              </a:rPr>
              <a:t>contes</a:t>
            </a:r>
            <a:r>
              <a:rPr lang="es-ES" dirty="0">
                <a:latin typeface="Rockwell" panose="02060603020205020403" pitchFamily="18" charset="77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Rockwell" panose="02060603020205020403" pitchFamily="18" charset="77"/>
                <a:ea typeface="Cambria" panose="02040503050406030204" pitchFamily="18" charset="0"/>
                <a:cs typeface="Times New Roman" panose="02020603050405020304" pitchFamily="18" charset="0"/>
              </a:rPr>
              <a:t>mitjançant</a:t>
            </a:r>
            <a:r>
              <a:rPr lang="es-ES" dirty="0">
                <a:latin typeface="Rockwell" panose="02060603020205020403" pitchFamily="18" charset="77"/>
                <a:ea typeface="Cambria" panose="02040503050406030204" pitchFamily="18" charset="0"/>
                <a:cs typeface="Times New Roman" panose="02020603050405020304" pitchFamily="18" charset="0"/>
              </a:rPr>
              <a:t> la </a:t>
            </a:r>
            <a:r>
              <a:rPr lang="es-ES" dirty="0" err="1">
                <a:latin typeface="Rockwell" panose="02060603020205020403" pitchFamily="18" charset="77"/>
                <a:ea typeface="Cambria" panose="02040503050406030204" pitchFamily="18" charset="0"/>
                <a:cs typeface="Times New Roman" panose="02020603050405020304" pitchFamily="18" charset="0"/>
              </a:rPr>
              <a:t>dinamització</a:t>
            </a:r>
            <a:r>
              <a:rPr lang="es-ES" dirty="0">
                <a:latin typeface="Rockwell" panose="02060603020205020403" pitchFamily="18" charset="77"/>
                <a:ea typeface="Cambria" panose="02040503050406030204" pitchFamily="18" charset="0"/>
                <a:cs typeface="Times New Roman" panose="02020603050405020304" pitchFamily="18" charset="0"/>
              </a:rPr>
              <a:t> i </a:t>
            </a:r>
            <a:r>
              <a:rPr lang="es-ES" dirty="0" err="1">
                <a:latin typeface="Rockwell" panose="02060603020205020403" pitchFamily="18" charset="77"/>
                <a:ea typeface="Cambria" panose="02040503050406030204" pitchFamily="18" charset="0"/>
                <a:cs typeface="Times New Roman" panose="02020603050405020304" pitchFamily="18" charset="0"/>
              </a:rPr>
              <a:t>animació</a:t>
            </a:r>
            <a:r>
              <a:rPr lang="es-ES" dirty="0">
                <a:latin typeface="Rockwell" panose="02060603020205020403" pitchFamily="18" charset="77"/>
                <a:ea typeface="Cambria" panose="02040503050406030204" pitchFamily="18" charset="0"/>
                <a:cs typeface="Times New Roman" panose="02020603050405020304" pitchFamily="18" charset="0"/>
              </a:rPr>
              <a:t> a la lectura en </a:t>
            </a:r>
            <a:r>
              <a:rPr lang="es-ES" dirty="0" err="1">
                <a:latin typeface="Rockwell" panose="02060603020205020403" pitchFamily="18" charset="77"/>
                <a:ea typeface="Cambria" panose="02040503050406030204" pitchFamily="18" charset="0"/>
                <a:cs typeface="Times New Roman" panose="02020603050405020304" pitchFamily="18" charset="0"/>
              </a:rPr>
              <a:t>biblioteques</a:t>
            </a:r>
            <a:r>
              <a:rPr lang="es-ES" dirty="0">
                <a:latin typeface="Rockwell" panose="02060603020205020403" pitchFamily="18" charset="77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Rockwell" panose="02060603020205020403" pitchFamily="18" charset="77"/>
                <a:ea typeface="Cambria" panose="02040503050406030204" pitchFamily="18" charset="0"/>
                <a:cs typeface="Times New Roman" panose="02020603050405020304" pitchFamily="18" charset="0"/>
              </a:rPr>
              <a:t>l’any</a:t>
            </a:r>
            <a:r>
              <a:rPr lang="es-ES" dirty="0">
                <a:latin typeface="Rockwell" panose="02060603020205020403" pitchFamily="18" charset="77"/>
                <a:ea typeface="Cambria" panose="02040503050406030204" pitchFamily="18" charset="0"/>
                <a:cs typeface="Times New Roman" panose="02020603050405020304" pitchFamily="18" charset="0"/>
              </a:rPr>
              <a:t> 1997. Des </a:t>
            </a:r>
            <a:r>
              <a:rPr lang="es-ES" dirty="0" err="1">
                <a:latin typeface="Rockwell" panose="02060603020205020403" pitchFamily="18" charset="77"/>
                <a:ea typeface="Cambria" panose="02040503050406030204" pitchFamily="18" charset="0"/>
                <a:cs typeface="Times New Roman" panose="02020603050405020304" pitchFamily="18" charset="0"/>
              </a:rPr>
              <a:t>d’ençà</a:t>
            </a:r>
            <a:r>
              <a:rPr lang="es-ES" dirty="0">
                <a:latin typeface="Rockwell" panose="02060603020205020403" pitchFamily="18" charset="77"/>
                <a:ea typeface="Cambria" panose="02040503050406030204" pitchFamily="18" charset="0"/>
                <a:cs typeface="Times New Roman" panose="02020603050405020304" pitchFamily="18" charset="0"/>
              </a:rPr>
              <a:t> ha </a:t>
            </a:r>
            <a:r>
              <a:rPr lang="es-ES" dirty="0" err="1">
                <a:latin typeface="Rockwell" panose="02060603020205020403" pitchFamily="18" charset="77"/>
                <a:ea typeface="Cambria" panose="02040503050406030204" pitchFamily="18" charset="0"/>
                <a:cs typeface="Times New Roman" panose="02020603050405020304" pitchFamily="18" charset="0"/>
              </a:rPr>
              <a:t>rebut</a:t>
            </a:r>
            <a:r>
              <a:rPr lang="es-ES" dirty="0">
                <a:latin typeface="Rockwell" panose="02060603020205020403" pitchFamily="18" charset="77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Rockwell" panose="02060603020205020403" pitchFamily="18" charset="77"/>
                <a:ea typeface="Cambria" panose="02040503050406030204" pitchFamily="18" charset="0"/>
                <a:cs typeface="Times New Roman" panose="02020603050405020304" pitchFamily="18" charset="0"/>
              </a:rPr>
              <a:t>formació</a:t>
            </a:r>
            <a:r>
              <a:rPr lang="es-ES" dirty="0">
                <a:latin typeface="Rockwell" panose="02060603020205020403" pitchFamily="18" charset="77"/>
                <a:ea typeface="Cambria" panose="02040503050406030204" pitchFamily="18" charset="0"/>
                <a:cs typeface="Times New Roman" panose="02020603050405020304" pitchFamily="18" charset="0"/>
              </a:rPr>
              <a:t> en </a:t>
            </a:r>
            <a:r>
              <a:rPr lang="es-ES" dirty="0" err="1">
                <a:latin typeface="Rockwell" panose="02060603020205020403" pitchFamily="18" charset="77"/>
                <a:ea typeface="Cambria" panose="02040503050406030204" pitchFamily="18" charset="0"/>
                <a:cs typeface="Times New Roman" panose="02020603050405020304" pitchFamily="18" charset="0"/>
              </a:rPr>
              <a:t>teatre</a:t>
            </a:r>
            <a:r>
              <a:rPr lang="es-ES" dirty="0">
                <a:latin typeface="Rockwell" panose="02060603020205020403" pitchFamily="18" charset="77"/>
                <a:ea typeface="Cambria" panose="02040503050406030204" pitchFamily="18" charset="0"/>
                <a:cs typeface="Times New Roman" panose="02020603050405020304" pitchFamily="18" charset="0"/>
              </a:rPr>
              <a:t>, clown, </a:t>
            </a:r>
            <a:r>
              <a:rPr lang="es-ES" dirty="0" err="1">
                <a:latin typeface="Rockwell" panose="02060603020205020403" pitchFamily="18" charset="77"/>
                <a:ea typeface="Cambria" panose="02040503050406030204" pitchFamily="18" charset="0"/>
                <a:cs typeface="Times New Roman" panose="02020603050405020304" pitchFamily="18" charset="0"/>
              </a:rPr>
              <a:t>escriptura</a:t>
            </a:r>
            <a:r>
              <a:rPr lang="es-ES" dirty="0">
                <a:latin typeface="Rockwell" panose="02060603020205020403" pitchFamily="18" charset="77"/>
                <a:ea typeface="Cambria" panose="02040503050406030204" pitchFamily="18" charset="0"/>
                <a:cs typeface="Times New Roman" panose="02020603050405020304" pitchFamily="18" charset="0"/>
              </a:rPr>
              <a:t> creativa i en </a:t>
            </a:r>
            <a:r>
              <a:rPr lang="es-ES" dirty="0" err="1">
                <a:latin typeface="Rockwell" panose="02060603020205020403" pitchFamily="18" charset="77"/>
                <a:ea typeface="Cambria" panose="02040503050406030204" pitchFamily="18" charset="0"/>
                <a:cs typeface="Times New Roman" panose="02020603050405020304" pitchFamily="18" charset="0"/>
              </a:rPr>
              <a:t>narració</a:t>
            </a:r>
            <a:r>
              <a:rPr lang="es-ES" dirty="0">
                <a:latin typeface="Rockwell" panose="02060603020205020403" pitchFamily="18" charset="77"/>
                <a:ea typeface="Cambria" panose="02040503050406030204" pitchFamily="18" charset="0"/>
                <a:cs typeface="Times New Roman" panose="02020603050405020304" pitchFamily="18" charset="0"/>
              </a:rPr>
              <a:t> oral de la </a:t>
            </a:r>
            <a:r>
              <a:rPr lang="es-ES" dirty="0" err="1">
                <a:latin typeface="Rockwell" panose="02060603020205020403" pitchFamily="18" charset="77"/>
                <a:ea typeface="Cambria" panose="02040503050406030204" pitchFamily="18" charset="0"/>
                <a:cs typeface="Times New Roman" panose="02020603050405020304" pitchFamily="18" charset="0"/>
              </a:rPr>
              <a:t>mà</a:t>
            </a:r>
            <a:r>
              <a:rPr lang="es-ES" dirty="0">
                <a:latin typeface="Rockwell" panose="02060603020205020403" pitchFamily="18" charset="77"/>
                <a:ea typeface="Cambria" panose="02040503050406030204" pitchFamily="18" charset="0"/>
                <a:cs typeface="Times New Roman" panose="02020603050405020304" pitchFamily="18" charset="0"/>
              </a:rPr>
              <a:t> de José </a:t>
            </a:r>
            <a:r>
              <a:rPr lang="es-ES" dirty="0" err="1">
                <a:latin typeface="Rockwell" panose="02060603020205020403" pitchFamily="18" charset="77"/>
                <a:ea typeface="Cambria" panose="02040503050406030204" pitchFamily="18" charset="0"/>
                <a:cs typeface="Times New Roman" panose="02020603050405020304" pitchFamily="18" charset="0"/>
              </a:rPr>
              <a:t>Campanari</a:t>
            </a:r>
            <a:r>
              <a:rPr lang="es-ES" dirty="0">
                <a:latin typeface="Rockwell" panose="02060603020205020403" pitchFamily="18" charset="77"/>
                <a:ea typeface="Cambria" panose="02040503050406030204" pitchFamily="18" charset="0"/>
                <a:cs typeface="Times New Roman" panose="02020603050405020304" pitchFamily="18" charset="0"/>
              </a:rPr>
              <a:t> (contador </a:t>
            </a:r>
            <a:r>
              <a:rPr lang="es-ES" dirty="0" err="1">
                <a:latin typeface="Rockwell" panose="02060603020205020403" pitchFamily="18" charset="77"/>
                <a:ea typeface="Cambria" panose="02040503050406030204" pitchFamily="18" charset="0"/>
                <a:cs typeface="Times New Roman" panose="02020603050405020304" pitchFamily="18" charset="0"/>
              </a:rPr>
              <a:t>d’històries</a:t>
            </a:r>
            <a:r>
              <a:rPr lang="es-ES" dirty="0">
                <a:latin typeface="Rockwell" panose="02060603020205020403" pitchFamily="18" charset="77"/>
                <a:ea typeface="Cambria" panose="02040503050406030204" pitchFamily="18" charset="0"/>
                <a:cs typeface="Times New Roman" panose="02020603050405020304" pitchFamily="18" charset="0"/>
              </a:rPr>
              <a:t>, autor, director teatral, </a:t>
            </a:r>
            <a:r>
              <a:rPr lang="es-ES" dirty="0" err="1">
                <a:latin typeface="Rockwell" panose="02060603020205020403" pitchFamily="18" charset="77"/>
                <a:ea typeface="Cambria" panose="02040503050406030204" pitchFamily="18" charset="0"/>
                <a:cs typeface="Times New Roman" panose="02020603050405020304" pitchFamily="18" charset="0"/>
              </a:rPr>
              <a:t>dramaturg</a:t>
            </a:r>
            <a:r>
              <a:rPr lang="es-ES" dirty="0">
                <a:latin typeface="Rockwell" panose="02060603020205020403" pitchFamily="18" charset="77"/>
                <a:ea typeface="Cambria" panose="02040503050406030204" pitchFamily="18" charset="0"/>
                <a:cs typeface="Times New Roman" panose="02020603050405020304" pitchFamily="18" charset="0"/>
              </a:rPr>
              <a:t> i actor).</a:t>
            </a:r>
          </a:p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s-ES" dirty="0">
                <a:latin typeface="Rockwell" panose="02060603020205020403" pitchFamily="18" charset="77"/>
                <a:ea typeface="Cambria" panose="02040503050406030204" pitchFamily="18" charset="0"/>
                <a:cs typeface="Times New Roman" panose="02020603050405020304" pitchFamily="18" charset="0"/>
              </a:rPr>
              <a:t>Ha </a:t>
            </a:r>
            <a:r>
              <a:rPr lang="es-ES" dirty="0" err="1">
                <a:latin typeface="Rockwell" panose="02060603020205020403" pitchFamily="18" charset="77"/>
                <a:ea typeface="Cambria" panose="02040503050406030204" pitchFamily="18" charset="0"/>
                <a:cs typeface="Times New Roman" panose="02020603050405020304" pitchFamily="18" charset="0"/>
              </a:rPr>
              <a:t>impartit</a:t>
            </a:r>
            <a:r>
              <a:rPr lang="es-ES" dirty="0">
                <a:latin typeface="Rockwell" panose="02060603020205020403" pitchFamily="18" charset="77"/>
                <a:ea typeface="Cambria" panose="02040503050406030204" pitchFamily="18" charset="0"/>
                <a:cs typeface="Times New Roman" panose="02020603050405020304" pitchFamily="18" charset="0"/>
              </a:rPr>
              <a:t> cursos i </a:t>
            </a:r>
            <a:r>
              <a:rPr lang="es-ES" dirty="0" err="1">
                <a:latin typeface="Rockwell" panose="02060603020205020403" pitchFamily="18" charset="77"/>
                <a:ea typeface="Cambria" panose="02040503050406030204" pitchFamily="18" charset="0"/>
                <a:cs typeface="Times New Roman" panose="02020603050405020304" pitchFamily="18" charset="0"/>
              </a:rPr>
              <a:t>tallers</a:t>
            </a:r>
            <a:r>
              <a:rPr lang="es-ES" dirty="0">
                <a:latin typeface="Rockwell" panose="02060603020205020403" pitchFamily="18" charset="77"/>
                <a:ea typeface="Cambria" panose="02040503050406030204" pitchFamily="18" charset="0"/>
                <a:cs typeface="Times New Roman" panose="02020603050405020304" pitchFamily="18" charset="0"/>
              </a:rPr>
              <a:t> a </a:t>
            </a:r>
            <a:r>
              <a:rPr lang="es-ES" dirty="0" err="1">
                <a:latin typeface="Rockwell" panose="02060603020205020403" pitchFamily="18" charset="77"/>
                <a:ea typeface="Cambria" panose="02040503050406030204" pitchFamily="18" charset="0"/>
                <a:cs typeface="Times New Roman" panose="02020603050405020304" pitchFamily="18" charset="0"/>
              </a:rPr>
              <a:t>mestres</a:t>
            </a:r>
            <a:r>
              <a:rPr lang="es-ES" dirty="0">
                <a:latin typeface="Rockwell" panose="02060603020205020403" pitchFamily="18" charset="77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s-ES" dirty="0" err="1">
                <a:latin typeface="Rockwell" panose="02060603020205020403" pitchFamily="18" charset="77"/>
                <a:ea typeface="Cambria" panose="02040503050406030204" pitchFamily="18" charset="0"/>
                <a:cs typeface="Times New Roman" panose="02020603050405020304" pitchFamily="18" charset="0"/>
              </a:rPr>
              <a:t>bibliotecaris</a:t>
            </a:r>
            <a:r>
              <a:rPr lang="es-ES" dirty="0">
                <a:latin typeface="Rockwell" panose="02060603020205020403" pitchFamily="18" charset="77"/>
                <a:ea typeface="Cambria" panose="02040503050406030204" pitchFamily="18" charset="0"/>
                <a:cs typeface="Times New Roman" panose="02020603050405020304" pitchFamily="18" charset="0"/>
              </a:rPr>
              <a:t> i </a:t>
            </a:r>
            <a:r>
              <a:rPr lang="es-ES" dirty="0" err="1">
                <a:latin typeface="Rockwell" panose="02060603020205020403" pitchFamily="18" charset="77"/>
                <a:ea typeface="Cambria" panose="02040503050406030204" pitchFamily="18" charset="0"/>
                <a:cs typeface="Times New Roman" panose="02020603050405020304" pitchFamily="18" charset="0"/>
              </a:rPr>
              <a:t>educadors</a:t>
            </a:r>
            <a:r>
              <a:rPr lang="es-ES" dirty="0">
                <a:latin typeface="Rockwell" panose="02060603020205020403" pitchFamily="18" charset="77"/>
                <a:ea typeface="Cambria" panose="02040503050406030204" pitchFamily="18" charset="0"/>
                <a:cs typeface="Times New Roman" panose="02020603050405020304" pitchFamily="18" charset="0"/>
              </a:rPr>
              <a:t> sobre </a:t>
            </a:r>
            <a:r>
              <a:rPr lang="es-ES" dirty="0" err="1">
                <a:latin typeface="Rockwell" panose="02060603020205020403" pitchFamily="18" charset="77"/>
                <a:ea typeface="Cambria" panose="02040503050406030204" pitchFamily="18" charset="0"/>
                <a:cs typeface="Times New Roman" panose="02020603050405020304" pitchFamily="18" charset="0"/>
              </a:rPr>
              <a:t>l’arte</a:t>
            </a:r>
            <a:r>
              <a:rPr lang="es-ES" dirty="0">
                <a:latin typeface="Rockwell" panose="02060603020205020403" pitchFamily="18" charset="77"/>
                <a:ea typeface="Cambria" panose="02040503050406030204" pitchFamily="18" charset="0"/>
                <a:cs typeface="Times New Roman" panose="02020603050405020304" pitchFamily="18" charset="0"/>
              </a:rPr>
              <a:t> de contar </a:t>
            </a:r>
            <a:r>
              <a:rPr lang="es-ES" dirty="0" err="1">
                <a:latin typeface="Rockwell" panose="02060603020205020403" pitchFamily="18" charset="77"/>
                <a:ea typeface="Cambria" panose="02040503050406030204" pitchFamily="18" charset="0"/>
                <a:cs typeface="Times New Roman" panose="02020603050405020304" pitchFamily="18" charset="0"/>
              </a:rPr>
              <a:t>històries</a:t>
            </a:r>
            <a:r>
              <a:rPr lang="es-ES" dirty="0">
                <a:latin typeface="Rockwell" panose="02060603020205020403" pitchFamily="18" charset="77"/>
                <a:ea typeface="Cambria" panose="02040503050406030204" pitchFamily="18" charset="0"/>
                <a:cs typeface="Times New Roman" panose="02020603050405020304" pitchFamily="18" charset="0"/>
              </a:rPr>
              <a:t> “</a:t>
            </a:r>
            <a:r>
              <a:rPr lang="es-ES" dirty="0" err="1">
                <a:latin typeface="Rockwell" panose="02060603020205020403" pitchFamily="18" charset="77"/>
                <a:ea typeface="Cambria" panose="02040503050406030204" pitchFamily="18" charset="0"/>
                <a:cs typeface="Times New Roman" panose="02020603050405020304" pitchFamily="18" charset="0"/>
              </a:rPr>
              <a:t>Els</a:t>
            </a:r>
            <a:r>
              <a:rPr lang="es-ES" dirty="0">
                <a:latin typeface="Rockwell" panose="02060603020205020403" pitchFamily="18" charset="77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Rockwell" panose="02060603020205020403" pitchFamily="18" charset="77"/>
                <a:ea typeface="Cambria" panose="02040503050406030204" pitchFamily="18" charset="0"/>
                <a:cs typeface="Times New Roman" panose="02020603050405020304" pitchFamily="18" charset="0"/>
              </a:rPr>
              <a:t>contes</a:t>
            </a:r>
            <a:r>
              <a:rPr lang="es-ES" dirty="0">
                <a:latin typeface="Rockwell" panose="02060603020205020403" pitchFamily="18" charset="77"/>
                <a:ea typeface="Cambria" panose="02040503050406030204" pitchFamily="18" charset="0"/>
                <a:cs typeface="Times New Roman" panose="02020603050405020304" pitchFamily="18" charset="0"/>
              </a:rPr>
              <a:t>; una </a:t>
            </a:r>
            <a:r>
              <a:rPr lang="es-ES" dirty="0" err="1">
                <a:latin typeface="Rockwell" panose="02060603020205020403" pitchFamily="18" charset="77"/>
                <a:ea typeface="Cambria" panose="02040503050406030204" pitchFamily="18" charset="0"/>
                <a:cs typeface="Times New Roman" panose="02020603050405020304" pitchFamily="18" charset="0"/>
              </a:rPr>
              <a:t>clau</a:t>
            </a:r>
            <a:r>
              <a:rPr lang="es-ES" dirty="0">
                <a:latin typeface="Rockwell" panose="02060603020205020403" pitchFamily="18" charset="77"/>
                <a:ea typeface="Cambria" panose="02040503050406030204" pitchFamily="18" charset="0"/>
                <a:cs typeface="Times New Roman" panose="02020603050405020304" pitchFamily="18" charset="0"/>
              </a:rPr>
              <a:t> per a </a:t>
            </a:r>
            <a:r>
              <a:rPr lang="es-ES" dirty="0" err="1">
                <a:latin typeface="Rockwell" panose="02060603020205020403" pitchFamily="18" charset="77"/>
                <a:ea typeface="Cambria" panose="02040503050406030204" pitchFamily="18" charset="0"/>
                <a:cs typeface="Times New Roman" panose="02020603050405020304" pitchFamily="18" charset="0"/>
              </a:rPr>
              <a:t>obrir</a:t>
            </a:r>
            <a:r>
              <a:rPr lang="es-ES" dirty="0">
                <a:latin typeface="Rockwell" panose="02060603020205020403" pitchFamily="18" charset="77"/>
                <a:ea typeface="Cambria" panose="02040503050406030204" pitchFamily="18" charset="0"/>
                <a:cs typeface="Times New Roman" panose="02020603050405020304" pitchFamily="18" charset="0"/>
              </a:rPr>
              <a:t> les </a:t>
            </a:r>
            <a:r>
              <a:rPr lang="es-ES" dirty="0" err="1">
                <a:latin typeface="Rockwell" panose="02060603020205020403" pitchFamily="18" charset="77"/>
                <a:ea typeface="Cambria" panose="02040503050406030204" pitchFamily="18" charset="0"/>
                <a:cs typeface="Times New Roman" panose="02020603050405020304" pitchFamily="18" charset="0"/>
              </a:rPr>
              <a:t>emocions</a:t>
            </a:r>
            <a:r>
              <a:rPr lang="es-ES" dirty="0">
                <a:latin typeface="Rockwell" panose="02060603020205020403" pitchFamily="18" charset="77"/>
                <a:ea typeface="Cambria" panose="02040503050406030204" pitchFamily="18" charset="0"/>
                <a:cs typeface="Times New Roman" panose="02020603050405020304" pitchFamily="18" charset="0"/>
              </a:rPr>
              <a:t>” </a:t>
            </a:r>
            <a:r>
              <a:rPr lang="es-ES" dirty="0" err="1">
                <a:latin typeface="Rockwell" panose="02060603020205020403" pitchFamily="18" charset="77"/>
                <a:ea typeface="Cambria" panose="02040503050406030204" pitchFamily="18" charset="0"/>
                <a:cs typeface="Times New Roman" panose="02020603050405020304" pitchFamily="18" charset="0"/>
              </a:rPr>
              <a:t>així</a:t>
            </a:r>
            <a:r>
              <a:rPr lang="es-ES" dirty="0">
                <a:latin typeface="Rockwell" panose="02060603020205020403" pitchFamily="18" charset="77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Rockwell" panose="02060603020205020403" pitchFamily="18" charset="77"/>
                <a:ea typeface="Cambria" panose="02040503050406030204" pitchFamily="18" charset="0"/>
                <a:cs typeface="Times New Roman" panose="02020603050405020304" pitchFamily="18" charset="0"/>
              </a:rPr>
              <a:t>com</a:t>
            </a:r>
            <a:r>
              <a:rPr lang="es-ES" dirty="0">
                <a:latin typeface="Rockwell" panose="02060603020205020403" pitchFamily="18" charset="77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Rockwell" panose="02060603020205020403" pitchFamily="18" charset="77"/>
                <a:ea typeface="Cambria" panose="02040503050406030204" pitchFamily="18" charset="0"/>
                <a:cs typeface="Times New Roman" panose="02020603050405020304" pitchFamily="18" charset="0"/>
              </a:rPr>
              <a:t>d’altres</a:t>
            </a:r>
            <a:r>
              <a:rPr lang="es-ES" dirty="0">
                <a:latin typeface="Rockwell" panose="02060603020205020403" pitchFamily="18" charset="77"/>
                <a:ea typeface="Cambria" panose="02040503050406030204" pitchFamily="18" charset="0"/>
                <a:cs typeface="Times New Roman" panose="02020603050405020304" pitchFamily="18" charset="0"/>
              </a:rPr>
              <a:t> sobre </a:t>
            </a:r>
            <a:r>
              <a:rPr lang="es-ES" dirty="0" err="1">
                <a:latin typeface="Rockwell" panose="02060603020205020403" pitchFamily="18" charset="77"/>
                <a:ea typeface="Cambria" panose="02040503050406030204" pitchFamily="18" charset="0"/>
                <a:cs typeface="Times New Roman" panose="02020603050405020304" pitchFamily="18" charset="0"/>
              </a:rPr>
              <a:t>dinamització</a:t>
            </a:r>
            <a:r>
              <a:rPr lang="es-ES" dirty="0">
                <a:latin typeface="Rockwell" panose="02060603020205020403" pitchFamily="18" charset="77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Rockwell" panose="02060603020205020403" pitchFamily="18" charset="77"/>
                <a:ea typeface="Cambria" panose="02040503050406030204" pitchFamily="18" charset="0"/>
                <a:cs typeface="Times New Roman" panose="02020603050405020304" pitchFamily="18" charset="0"/>
              </a:rPr>
              <a:t>bibliotecària</a:t>
            </a:r>
            <a:r>
              <a:rPr lang="es-ES" dirty="0">
                <a:latin typeface="Rockwell" panose="02060603020205020403" pitchFamily="18" charset="77"/>
                <a:ea typeface="Cambria" panose="02040503050406030204" pitchFamily="18" charset="0"/>
                <a:cs typeface="Times New Roman" panose="02020603050405020304" pitchFamily="18" charset="0"/>
              </a:rPr>
              <a:t> i literatura infantil i juvenil: “</a:t>
            </a:r>
            <a:r>
              <a:rPr lang="es-ES" dirty="0" err="1">
                <a:latin typeface="Rockwell" panose="02060603020205020403" pitchFamily="18" charset="77"/>
                <a:ea typeface="Cambria" panose="02040503050406030204" pitchFamily="18" charset="0"/>
                <a:cs typeface="Times New Roman" panose="02020603050405020304" pitchFamily="18" charset="0"/>
              </a:rPr>
              <a:t>Animació</a:t>
            </a:r>
            <a:r>
              <a:rPr lang="es-ES" dirty="0">
                <a:latin typeface="Rockwell" panose="02060603020205020403" pitchFamily="18" charset="77"/>
                <a:ea typeface="Cambria" panose="02040503050406030204" pitchFamily="18" charset="0"/>
                <a:cs typeface="Times New Roman" panose="02020603050405020304" pitchFamily="18" charset="0"/>
              </a:rPr>
              <a:t> a llegar a </a:t>
            </a:r>
            <a:r>
              <a:rPr lang="es-ES" dirty="0" err="1">
                <a:latin typeface="Rockwell" panose="02060603020205020403" pitchFamily="18" charset="77"/>
                <a:ea typeface="Cambria" panose="02040503050406030204" pitchFamily="18" charset="0"/>
                <a:cs typeface="Times New Roman" panose="02020603050405020304" pitchFamily="18" charset="0"/>
              </a:rPr>
              <a:t>l’escola</a:t>
            </a:r>
            <a:r>
              <a:rPr lang="es-ES" dirty="0">
                <a:latin typeface="Rockwell" panose="02060603020205020403" pitchFamily="18" charset="77"/>
                <a:ea typeface="Cambria" panose="02040503050406030204" pitchFamily="18" charset="0"/>
                <a:cs typeface="Times New Roman" panose="02020603050405020304" pitchFamily="18" charset="0"/>
              </a:rPr>
              <a:t>” o “</a:t>
            </a:r>
            <a:r>
              <a:rPr lang="es-ES" dirty="0" err="1">
                <a:latin typeface="Rockwell" panose="02060603020205020403" pitchFamily="18" charset="77"/>
                <a:ea typeface="Cambria" panose="02040503050406030204" pitchFamily="18" charset="0"/>
                <a:cs typeface="Times New Roman" panose="02020603050405020304" pitchFamily="18" charset="0"/>
              </a:rPr>
              <a:t>Dinamitzar</a:t>
            </a:r>
            <a:r>
              <a:rPr lang="es-ES" dirty="0">
                <a:latin typeface="Rockwell" panose="02060603020205020403" pitchFamily="18" charset="77"/>
                <a:ea typeface="Cambria" panose="02040503050406030204" pitchFamily="18" charset="0"/>
                <a:cs typeface="Times New Roman" panose="02020603050405020304" pitchFamily="18" charset="0"/>
              </a:rPr>
              <a:t> la biblioteca escolar a través </a:t>
            </a:r>
            <a:r>
              <a:rPr lang="es-ES" dirty="0" err="1">
                <a:latin typeface="Rockwell" panose="02060603020205020403" pitchFamily="18" charset="77"/>
                <a:ea typeface="Cambria" panose="02040503050406030204" pitchFamily="18" charset="0"/>
                <a:cs typeface="Times New Roman" panose="02020603050405020304" pitchFamily="18" charset="0"/>
              </a:rPr>
              <a:t>dels</a:t>
            </a:r>
            <a:r>
              <a:rPr lang="es-ES" dirty="0">
                <a:latin typeface="Rockwell" panose="02060603020205020403" pitchFamily="18" charset="77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Rockwell" panose="02060603020205020403" pitchFamily="18" charset="77"/>
                <a:ea typeface="Cambria" panose="02040503050406030204" pitchFamily="18" charset="0"/>
                <a:cs typeface="Times New Roman" panose="02020603050405020304" pitchFamily="18" charset="0"/>
              </a:rPr>
              <a:t>contes</a:t>
            </a:r>
            <a:r>
              <a:rPr lang="es-ES" dirty="0">
                <a:latin typeface="Rockwell" panose="02060603020205020403" pitchFamily="18" charset="77"/>
                <a:ea typeface="Cambria" panose="02040503050406030204" pitchFamily="18" charset="0"/>
                <a:cs typeface="Times New Roman" panose="02020603050405020304" pitchFamily="18" charset="0"/>
              </a:rPr>
              <a:t>”.</a:t>
            </a:r>
          </a:p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s-ES" dirty="0">
                <a:latin typeface="Rockwell" panose="02060603020205020403" pitchFamily="18" charset="77"/>
                <a:ea typeface="Cambria" panose="02040503050406030204" pitchFamily="18" charset="0"/>
                <a:cs typeface="Times New Roman" panose="02020603050405020304" pitchFamily="18" charset="0"/>
              </a:rPr>
              <a:t>Les </a:t>
            </a:r>
            <a:r>
              <a:rPr lang="es-ES" dirty="0" err="1">
                <a:latin typeface="Rockwell" panose="02060603020205020403" pitchFamily="18" charset="77"/>
                <a:ea typeface="Cambria" panose="02040503050406030204" pitchFamily="18" charset="0"/>
                <a:cs typeface="Times New Roman" panose="02020603050405020304" pitchFamily="18" charset="0"/>
              </a:rPr>
              <a:t>històrias</a:t>
            </a:r>
            <a:r>
              <a:rPr lang="es-ES" dirty="0">
                <a:latin typeface="Rockwell" panose="02060603020205020403" pitchFamily="18" charset="77"/>
                <a:ea typeface="Cambria" panose="02040503050406030204" pitchFamily="18" charset="0"/>
                <a:cs typeface="Times New Roman" panose="02020603050405020304" pitchFamily="18" charset="0"/>
              </a:rPr>
              <a:t> que narra </a:t>
            </a:r>
            <a:r>
              <a:rPr lang="es-ES" dirty="0" err="1">
                <a:latin typeface="Rockwell" panose="02060603020205020403" pitchFamily="18" charset="77"/>
                <a:ea typeface="Cambria" panose="02040503050406030204" pitchFamily="18" charset="0"/>
                <a:cs typeface="Times New Roman" panose="02020603050405020304" pitchFamily="18" charset="0"/>
              </a:rPr>
              <a:t>són</a:t>
            </a:r>
            <a:r>
              <a:rPr lang="es-ES" dirty="0">
                <a:latin typeface="Rockwell" panose="02060603020205020403" pitchFamily="18" charset="77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Rockwell" panose="02060603020205020403" pitchFamily="18" charset="77"/>
                <a:ea typeface="Cambria" panose="02040503050406030204" pitchFamily="18" charset="0"/>
                <a:cs typeface="Times New Roman" panose="02020603050405020304" pitchFamily="18" charset="0"/>
              </a:rPr>
              <a:t>adaptacions</a:t>
            </a:r>
            <a:r>
              <a:rPr lang="es-ES" dirty="0">
                <a:latin typeface="Rockwell" panose="02060603020205020403" pitchFamily="18" charset="77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s-ES" dirty="0" err="1">
                <a:latin typeface="Rockwell" panose="02060603020205020403" pitchFamily="18" charset="77"/>
                <a:ea typeface="Cambria" panose="02040503050406030204" pitchFamily="18" charset="0"/>
                <a:cs typeface="Times New Roman" panose="02020603050405020304" pitchFamily="18" charset="0"/>
              </a:rPr>
              <a:t>versions</a:t>
            </a:r>
            <a:r>
              <a:rPr lang="es-ES" dirty="0">
                <a:latin typeface="Rockwell" panose="02060603020205020403" pitchFamily="18" charset="77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Rockwell" panose="02060603020205020403" pitchFamily="18" charset="77"/>
                <a:ea typeface="Cambria" panose="02040503050406030204" pitchFamily="18" charset="0"/>
                <a:cs typeface="Times New Roman" panose="02020603050405020304" pitchFamily="18" charset="0"/>
              </a:rPr>
              <a:t>d`escriptores</a:t>
            </a:r>
            <a:r>
              <a:rPr lang="es-ES" dirty="0">
                <a:latin typeface="Rockwell" panose="02060603020205020403" pitchFamily="18" charset="77"/>
                <a:ea typeface="Cambria" panose="02040503050406030204" pitchFamily="18" charset="0"/>
                <a:cs typeface="Times New Roman" panose="02020603050405020304" pitchFamily="18" charset="0"/>
              </a:rPr>
              <a:t> i </a:t>
            </a:r>
            <a:r>
              <a:rPr lang="es-ES" dirty="0" err="1">
                <a:latin typeface="Rockwell" panose="02060603020205020403" pitchFamily="18" charset="77"/>
                <a:ea typeface="Cambria" panose="02040503050406030204" pitchFamily="18" charset="0"/>
                <a:cs typeface="Times New Roman" panose="02020603050405020304" pitchFamily="18" charset="0"/>
              </a:rPr>
              <a:t>d’escriptors</a:t>
            </a:r>
            <a:r>
              <a:rPr lang="es-ES" dirty="0">
                <a:latin typeface="Rockwell" panose="02060603020205020403" pitchFamily="18" charset="77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Rockwell" panose="02060603020205020403" pitchFamily="18" charset="77"/>
                <a:ea typeface="Cambria" panose="02040503050406030204" pitchFamily="18" charset="0"/>
                <a:cs typeface="Times New Roman" panose="02020603050405020304" pitchFamily="18" charset="0"/>
              </a:rPr>
              <a:t>fonamentals</a:t>
            </a:r>
            <a:r>
              <a:rPr lang="es-ES" dirty="0">
                <a:latin typeface="Rockwell" panose="02060603020205020403" pitchFamily="18" charset="77"/>
                <a:ea typeface="Cambria" panose="02040503050406030204" pitchFamily="18" charset="0"/>
                <a:cs typeface="Times New Roman" panose="02020603050405020304" pitchFamily="18" charset="0"/>
              </a:rPr>
              <a:t> en LIJ; i </a:t>
            </a:r>
            <a:r>
              <a:rPr lang="es-ES" dirty="0" err="1">
                <a:latin typeface="Rockwell" panose="02060603020205020403" pitchFamily="18" charset="77"/>
                <a:ea typeface="Cambria" panose="02040503050406030204" pitchFamily="18" charset="0"/>
                <a:cs typeface="Times New Roman" panose="02020603050405020304" pitchFamily="18" charset="0"/>
              </a:rPr>
              <a:t>altres</a:t>
            </a:r>
            <a:r>
              <a:rPr lang="es-ES" dirty="0">
                <a:latin typeface="Rockwell" panose="02060603020205020403" pitchFamily="18" charset="77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Rockwell" panose="02060603020205020403" pitchFamily="18" charset="77"/>
                <a:ea typeface="Cambria" panose="02040503050406030204" pitchFamily="18" charset="0"/>
                <a:cs typeface="Times New Roman" panose="02020603050405020304" pitchFamily="18" charset="0"/>
              </a:rPr>
              <a:t>contes</a:t>
            </a:r>
            <a:r>
              <a:rPr lang="es-ES" dirty="0">
                <a:latin typeface="Rockwell" panose="02060603020205020403" pitchFamily="18" charset="77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Rockwell" panose="02060603020205020403" pitchFamily="18" charset="77"/>
                <a:ea typeface="Cambria" panose="02040503050406030204" pitchFamily="18" charset="0"/>
                <a:cs typeface="Times New Roman" panose="02020603050405020304" pitchFamily="18" charset="0"/>
              </a:rPr>
              <a:t>procedents</a:t>
            </a:r>
            <a:r>
              <a:rPr lang="es-ES" dirty="0">
                <a:latin typeface="Rockwell" panose="02060603020205020403" pitchFamily="18" charset="77"/>
                <a:ea typeface="Cambria" panose="02040503050406030204" pitchFamily="18" charset="0"/>
                <a:cs typeface="Times New Roman" panose="02020603050405020304" pitchFamily="18" charset="0"/>
              </a:rPr>
              <a:t> de la </a:t>
            </a:r>
            <a:r>
              <a:rPr lang="es-ES" dirty="0" err="1">
                <a:latin typeface="Rockwell" panose="02060603020205020403" pitchFamily="18" charset="77"/>
                <a:ea typeface="Cambria" panose="02040503050406030204" pitchFamily="18" charset="0"/>
                <a:cs typeface="Times New Roman" panose="02020603050405020304" pitchFamily="18" charset="0"/>
              </a:rPr>
              <a:t>tradició</a:t>
            </a:r>
            <a:r>
              <a:rPr lang="es-ES" dirty="0">
                <a:latin typeface="Rockwell" panose="02060603020205020403" pitchFamily="18" charset="77"/>
                <a:ea typeface="Cambria" panose="02040503050406030204" pitchFamily="18" charset="0"/>
                <a:cs typeface="Times New Roman" panose="02020603050405020304" pitchFamily="18" charset="0"/>
              </a:rPr>
              <a:t> oral o de la </a:t>
            </a:r>
            <a:r>
              <a:rPr lang="es-ES" dirty="0" err="1">
                <a:latin typeface="Rockwell" panose="02060603020205020403" pitchFamily="18" charset="77"/>
                <a:ea typeface="Cambria" panose="02040503050406030204" pitchFamily="18" charset="0"/>
                <a:cs typeface="Times New Roman" panose="02020603050405020304" pitchFamily="18" charset="0"/>
              </a:rPr>
              <a:t>seva</a:t>
            </a:r>
            <a:r>
              <a:rPr lang="es-ES" dirty="0">
                <a:latin typeface="Rockwell" panose="02060603020205020403" pitchFamily="18" charset="77"/>
                <a:ea typeface="Cambria" panose="02040503050406030204" pitchFamily="18" charset="0"/>
                <a:cs typeface="Times New Roman" panose="02020603050405020304" pitchFamily="18" charset="0"/>
              </a:rPr>
              <a:t> propia </a:t>
            </a:r>
            <a:r>
              <a:rPr lang="es-ES" dirty="0" err="1">
                <a:latin typeface="Rockwell" panose="02060603020205020403" pitchFamily="18" charset="77"/>
                <a:ea typeface="Cambria" panose="02040503050406030204" pitchFamily="18" charset="0"/>
                <a:cs typeface="Times New Roman" panose="02020603050405020304" pitchFamily="18" charset="0"/>
              </a:rPr>
              <a:t>imaginació</a:t>
            </a:r>
            <a:r>
              <a:rPr lang="es-ES" dirty="0">
                <a:latin typeface="Rockwell" panose="02060603020205020403" pitchFamily="18" charset="77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Rockwell" panose="02060603020205020403" pitchFamily="18" charset="77"/>
                <a:ea typeface="Cambria" panose="02040503050406030204" pitchFamily="18" charset="0"/>
                <a:cs typeface="Times New Roman" panose="02020603050405020304" pitchFamily="18" charset="0"/>
              </a:rPr>
              <a:t>amb</a:t>
            </a:r>
            <a:r>
              <a:rPr lang="es-ES" dirty="0">
                <a:latin typeface="Rockwell" panose="02060603020205020403" pitchFamily="18" charset="77"/>
                <a:ea typeface="Cambria" panose="02040503050406030204" pitchFamily="18" charset="0"/>
                <a:cs typeface="Times New Roman" panose="02020603050405020304" pitchFamily="18" charset="0"/>
              </a:rPr>
              <a:t> un estil propi i personal </a:t>
            </a:r>
            <a:r>
              <a:rPr lang="es-ES" dirty="0" err="1">
                <a:latin typeface="Rockwell" panose="02060603020205020403" pitchFamily="18" charset="77"/>
                <a:ea typeface="Cambria" panose="02040503050406030204" pitchFamily="18" charset="0"/>
                <a:cs typeface="Times New Roman" panose="02020603050405020304" pitchFamily="18" charset="0"/>
              </a:rPr>
              <a:t>basat</a:t>
            </a:r>
            <a:r>
              <a:rPr lang="es-ES" dirty="0">
                <a:latin typeface="Rockwell" panose="02060603020205020403" pitchFamily="18" charset="77"/>
                <a:ea typeface="Cambria" panose="02040503050406030204" pitchFamily="18" charset="0"/>
                <a:cs typeface="Times New Roman" panose="02020603050405020304" pitchFamily="18" charset="0"/>
              </a:rPr>
              <a:t> en la </a:t>
            </a:r>
            <a:r>
              <a:rPr lang="es-ES" dirty="0" smtClean="0">
                <a:latin typeface="Rockwell" panose="02060603020205020403" pitchFamily="18" charset="77"/>
                <a:ea typeface="Cambria" panose="02040503050406030204" pitchFamily="18" charset="0"/>
                <a:cs typeface="Times New Roman" panose="02020603050405020304" pitchFamily="18" charset="0"/>
              </a:rPr>
              <a:t>conversa</a:t>
            </a:r>
            <a:r>
              <a:rPr lang="es-ES" dirty="0">
                <a:solidFill>
                  <a:schemeClr val="bg1"/>
                </a:solidFill>
                <a:latin typeface="Rockwell" panose="02060603020205020403" pitchFamily="18" charset="77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8365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2666B8D8-197D-F94D-939A-93E871320C90}"/>
              </a:ext>
            </a:extLst>
          </p:cNvPr>
          <p:cNvSpPr txBox="1"/>
          <p:nvPr/>
        </p:nvSpPr>
        <p:spPr>
          <a:xfrm>
            <a:off x="3203437" y="2182091"/>
            <a:ext cx="5801400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3200" b="1" dirty="0" smtClean="0">
                <a:latin typeface="Rockwell"/>
                <a:cs typeface="Rockwell"/>
              </a:rPr>
              <a:t>PRESSUPOST</a:t>
            </a:r>
          </a:p>
          <a:p>
            <a:pPr algn="ctr"/>
            <a:endParaRPr lang="es-ES_tradnl" sz="3200" b="1" dirty="0">
              <a:latin typeface="Rockwell"/>
              <a:cs typeface="Rockwell"/>
            </a:endParaRPr>
          </a:p>
          <a:p>
            <a:pPr algn="ctr"/>
            <a:r>
              <a:rPr lang="es-ES_tradnl" dirty="0" smtClean="0">
                <a:latin typeface="Rockwell"/>
                <a:cs typeface="Rockwell"/>
              </a:rPr>
              <a:t>Una </a:t>
            </a:r>
            <a:r>
              <a:rPr lang="es-ES_tradnl" dirty="0" err="1" smtClean="0">
                <a:latin typeface="Rockwell"/>
                <a:cs typeface="Rockwell"/>
              </a:rPr>
              <a:t>sessió</a:t>
            </a:r>
            <a:r>
              <a:rPr lang="es-ES_tradnl" dirty="0" smtClean="0">
                <a:latin typeface="Rockwell"/>
                <a:cs typeface="Rockwell"/>
              </a:rPr>
              <a:t> de </a:t>
            </a:r>
            <a:r>
              <a:rPr lang="es-ES_tradnl" dirty="0" err="1" smtClean="0">
                <a:latin typeface="Rockwell"/>
                <a:cs typeface="Rockwell"/>
              </a:rPr>
              <a:t>contes</a:t>
            </a:r>
            <a:r>
              <a:rPr lang="es-ES_tradnl" dirty="0" smtClean="0">
                <a:latin typeface="Rockwell"/>
                <a:cs typeface="Rockwell"/>
              </a:rPr>
              <a:t>: 275€ + IVA (</a:t>
            </a:r>
            <a:r>
              <a:rPr lang="es-ES_tradnl" dirty="0" err="1" smtClean="0">
                <a:latin typeface="Rockwell"/>
                <a:cs typeface="Rockwell"/>
              </a:rPr>
              <a:t>despeses</a:t>
            </a:r>
            <a:r>
              <a:rPr lang="es-ES_tradnl" dirty="0" smtClean="0">
                <a:latin typeface="Rockwell"/>
                <a:cs typeface="Rockwell"/>
              </a:rPr>
              <a:t> </a:t>
            </a:r>
            <a:r>
              <a:rPr lang="es-ES_tradnl" dirty="0" err="1" smtClean="0">
                <a:latin typeface="Rockwell"/>
                <a:cs typeface="Rockwell"/>
              </a:rPr>
              <a:t>incloses</a:t>
            </a:r>
            <a:r>
              <a:rPr lang="es-ES_tradnl" dirty="0" smtClean="0">
                <a:latin typeface="Rockwell"/>
                <a:cs typeface="Rockwell"/>
              </a:rPr>
              <a:t>)</a:t>
            </a:r>
            <a:endParaRPr lang="es-ES_tradnl" dirty="0"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3500463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persona con los brazos abiertos&#10;&#10;Descripción generada automáticamente con confianza media">
            <a:extLst>
              <a:ext uri="{FF2B5EF4-FFF2-40B4-BE49-F238E27FC236}">
                <a16:creationId xmlns:a16="http://schemas.microsoft.com/office/drawing/2014/main" xmlns="" id="{4099E203-562E-E64B-BE04-5D6789779E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515"/>
          <a:stretch/>
        </p:blipFill>
        <p:spPr>
          <a:xfrm>
            <a:off x="3709855" y="0"/>
            <a:ext cx="8482145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82F54EC9-CDC7-3A4E-BAC6-E06A6AE16D43}"/>
              </a:ext>
            </a:extLst>
          </p:cNvPr>
          <p:cNvSpPr/>
          <p:nvPr/>
        </p:nvSpPr>
        <p:spPr>
          <a:xfrm>
            <a:off x="1093304" y="1152939"/>
            <a:ext cx="6062493" cy="4702942"/>
          </a:xfrm>
          <a:prstGeom prst="rect">
            <a:avLst/>
          </a:prstGeom>
          <a:solidFill>
            <a:srgbClr val="FA62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9A47F197-719B-1345-999C-0D3460B43595}"/>
              </a:ext>
            </a:extLst>
          </p:cNvPr>
          <p:cNvSpPr/>
          <p:nvPr/>
        </p:nvSpPr>
        <p:spPr>
          <a:xfrm>
            <a:off x="1692776" y="2182505"/>
            <a:ext cx="486354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600" b="1" dirty="0" smtClean="0">
                <a:solidFill>
                  <a:schemeClr val="bg1"/>
                </a:solidFill>
                <a:latin typeface="Rockwell" panose="02060603020205020403" pitchFamily="18" charset="77"/>
              </a:rPr>
              <a:t>CONTACTE: </a:t>
            </a:r>
            <a:endParaRPr lang="es-ES_tradnl" sz="2000" dirty="0">
              <a:solidFill>
                <a:schemeClr val="bg1"/>
              </a:solidFill>
              <a:highlight>
                <a:srgbClr val="808000"/>
              </a:highlight>
              <a:latin typeface="Rockwell" panose="02060603020205020403" pitchFamily="18" charset="77"/>
            </a:endParaRPr>
          </a:p>
          <a:p>
            <a:r>
              <a:rPr lang="es-ES_tradnl" sz="2000" b="1" dirty="0" err="1">
                <a:solidFill>
                  <a:schemeClr val="bg1"/>
                </a:solidFill>
                <a:latin typeface="Rockwell" panose="02060603020205020403" pitchFamily="18" charset="77"/>
              </a:rPr>
              <a:t>P</a:t>
            </a:r>
            <a:r>
              <a:rPr lang="es-ES_tradnl" sz="2400" b="1" dirty="0" err="1">
                <a:solidFill>
                  <a:schemeClr val="bg1"/>
                </a:solidFill>
                <a:latin typeface="Rockwell" panose="02060603020205020403" pitchFamily="18" charset="77"/>
              </a:rPr>
              <a:t>atrica</a:t>
            </a:r>
            <a:r>
              <a:rPr lang="es-ES_tradnl" sz="2400" b="1" dirty="0">
                <a:solidFill>
                  <a:schemeClr val="bg1"/>
                </a:solidFill>
                <a:latin typeface="Rockwell" panose="02060603020205020403" pitchFamily="18" charset="77"/>
              </a:rPr>
              <a:t> Picazo de Fez</a:t>
            </a:r>
          </a:p>
          <a:p>
            <a:r>
              <a:rPr lang="es-ES_tradnl" sz="2400" b="1" dirty="0" err="1">
                <a:solidFill>
                  <a:schemeClr val="bg1"/>
                </a:solidFill>
                <a:latin typeface="Rockwell" panose="02060603020205020403" pitchFamily="18" charset="77"/>
              </a:rPr>
              <a:t>Tlf</a:t>
            </a:r>
            <a:r>
              <a:rPr lang="es-ES_tradnl" sz="2400" b="1" dirty="0">
                <a:solidFill>
                  <a:schemeClr val="bg1"/>
                </a:solidFill>
                <a:latin typeface="Rockwell" panose="02060603020205020403" pitchFamily="18" charset="77"/>
              </a:rPr>
              <a:t>: </a:t>
            </a:r>
            <a:r>
              <a:rPr lang="es-ES_tradnl" sz="2400" dirty="0">
                <a:solidFill>
                  <a:schemeClr val="bg1"/>
                </a:solidFill>
                <a:latin typeface="Rockwell" panose="02060603020205020403" pitchFamily="18" charset="77"/>
              </a:rPr>
              <a:t>+34 617 716 112</a:t>
            </a:r>
          </a:p>
          <a:p>
            <a:r>
              <a:rPr lang="es-ES_tradnl" sz="2400" b="1" dirty="0">
                <a:solidFill>
                  <a:schemeClr val="bg1"/>
                </a:solidFill>
                <a:latin typeface="Rockwell" panose="02060603020205020403" pitchFamily="18" charset="77"/>
              </a:rPr>
              <a:t>Mail: </a:t>
            </a:r>
            <a:r>
              <a:rPr lang="es-ES_tradnl" sz="2400" dirty="0" err="1">
                <a:solidFill>
                  <a:schemeClr val="bg1"/>
                </a:solidFill>
                <a:latin typeface="Rockwell" panose="02060603020205020403" pitchFamily="18" charset="77"/>
              </a:rPr>
              <a:t>picazopatricia@gmail.com</a:t>
            </a:r>
            <a:endParaRPr lang="es-ES_tradnl" sz="2400" dirty="0">
              <a:solidFill>
                <a:schemeClr val="bg1"/>
              </a:solidFill>
              <a:latin typeface="Rockwell" panose="02060603020205020403" pitchFamily="18" charset="77"/>
            </a:endParaRPr>
          </a:p>
          <a:p>
            <a:endParaRPr lang="es-ES_tradnl" sz="2400" dirty="0">
              <a:solidFill>
                <a:schemeClr val="bg1"/>
              </a:solidFill>
              <a:latin typeface="Rockwell" panose="02060603020205020403" pitchFamily="18" charset="77"/>
            </a:endParaRPr>
          </a:p>
          <a:p>
            <a:r>
              <a:rPr lang="es-ES_tradnl" sz="2400" dirty="0" err="1">
                <a:solidFill>
                  <a:schemeClr val="bg1"/>
                </a:solidFill>
                <a:latin typeface="Rockwell" panose="02060603020205020403" pitchFamily="18" charset="77"/>
              </a:rPr>
              <a:t>www.patriciapicazo.es</a:t>
            </a:r>
            <a:endParaRPr lang="es-ES_tradnl" sz="2400" dirty="0">
              <a:solidFill>
                <a:schemeClr val="bg1"/>
              </a:solidFill>
              <a:latin typeface="Rockwell" panose="02060603020205020403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733500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254</Words>
  <Application>Microsoft Macintosh PowerPoint</Application>
  <PresentationFormat>Personalizado</PresentationFormat>
  <Paragraphs>42</Paragraphs>
  <Slides>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Laura López Marín</dc:creator>
  <cp:lastModifiedBy>Patricia de Fez</cp:lastModifiedBy>
  <cp:revision>11</cp:revision>
  <dcterms:created xsi:type="dcterms:W3CDTF">2021-03-13T19:24:20Z</dcterms:created>
  <dcterms:modified xsi:type="dcterms:W3CDTF">2023-02-21T11:42:35Z</dcterms:modified>
</cp:coreProperties>
</file>